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9" r:id="rId2"/>
    <p:sldId id="267" r:id="rId3"/>
    <p:sldId id="261" r:id="rId4"/>
    <p:sldId id="260" r:id="rId5"/>
    <p:sldId id="263" r:id="rId6"/>
    <p:sldId id="265" r:id="rId7"/>
    <p:sldId id="259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B69A0-CE0F-473E-AA1F-57A40CF96215}" type="datetimeFigureOut">
              <a:rPr lang="ru-RU" smtClean="0"/>
              <a:pPr/>
              <a:t>23.12.2008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89154-28C8-4B68-82D6-41D72AB5D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7848A-1E62-4757-B2D0-4433B4FFDDA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912E76-8C53-4A2E-AD19-61E20AFB2C8A}" type="datetimeFigureOut">
              <a:rPr lang="ru-RU" smtClean="0"/>
              <a:pPr/>
              <a:t>23.12.2008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AB47F-150A-4B5C-B7A7-9FCADC9E3C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912E76-8C53-4A2E-AD19-61E20AFB2C8A}" type="datetimeFigureOut">
              <a:rPr lang="ru-RU" smtClean="0"/>
              <a:pPr/>
              <a:t>23.12.2008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AB47F-150A-4B5C-B7A7-9FCADC9E3C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912E76-8C53-4A2E-AD19-61E20AFB2C8A}" type="datetimeFigureOut">
              <a:rPr lang="ru-RU" smtClean="0"/>
              <a:pPr/>
              <a:t>23.12.2008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AB47F-150A-4B5C-B7A7-9FCADC9E3C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912E76-8C53-4A2E-AD19-61E20AFB2C8A}" type="datetimeFigureOut">
              <a:rPr lang="ru-RU" smtClean="0"/>
              <a:pPr/>
              <a:t>23.12.2008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AB47F-150A-4B5C-B7A7-9FCADC9E3C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912E76-8C53-4A2E-AD19-61E20AFB2C8A}" type="datetimeFigureOut">
              <a:rPr lang="ru-RU" smtClean="0"/>
              <a:pPr/>
              <a:t>23.12.2008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AB47F-150A-4B5C-B7A7-9FCADC9E3C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912E76-8C53-4A2E-AD19-61E20AFB2C8A}" type="datetimeFigureOut">
              <a:rPr lang="ru-RU" smtClean="0"/>
              <a:pPr/>
              <a:t>23.12.2008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AB47F-150A-4B5C-B7A7-9FCADC9E3C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912E76-8C53-4A2E-AD19-61E20AFB2C8A}" type="datetimeFigureOut">
              <a:rPr lang="ru-RU" smtClean="0"/>
              <a:pPr/>
              <a:t>23.12.2008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AB47F-150A-4B5C-B7A7-9FCADC9E3C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912E76-8C53-4A2E-AD19-61E20AFB2C8A}" type="datetimeFigureOut">
              <a:rPr lang="ru-RU" smtClean="0"/>
              <a:pPr/>
              <a:t>23.12.2008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AB47F-150A-4B5C-B7A7-9FCADC9E3C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912E76-8C53-4A2E-AD19-61E20AFB2C8A}" type="datetimeFigureOut">
              <a:rPr lang="ru-RU" smtClean="0"/>
              <a:pPr/>
              <a:t>23.12.2008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AB47F-150A-4B5C-B7A7-9FCADC9E3C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912E76-8C53-4A2E-AD19-61E20AFB2C8A}" type="datetimeFigureOut">
              <a:rPr lang="ru-RU" smtClean="0"/>
              <a:pPr/>
              <a:t>23.12.2008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AB47F-150A-4B5C-B7A7-9FCADC9E3C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912E76-8C53-4A2E-AD19-61E20AFB2C8A}" type="datetimeFigureOut">
              <a:rPr lang="ru-RU" smtClean="0"/>
              <a:pPr/>
              <a:t>23.12.2008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AB47F-150A-4B5C-B7A7-9FCADC9E3C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5912E76-8C53-4A2E-AD19-61E20AFB2C8A}" type="datetimeFigureOut">
              <a:rPr lang="ru-RU" smtClean="0"/>
              <a:pPr/>
              <a:t>23.12.2008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34AB47F-150A-4B5C-B7A7-9FCADC9E3C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4869192"/>
          </a:xfrm>
        </p:spPr>
        <p:txBody>
          <a:bodyPr>
            <a:noAutofit/>
          </a:bodyPr>
          <a:lstStyle/>
          <a:p>
            <a:r>
              <a:rPr lang="ru-RU" sz="8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Здравствуйте, ребята, гости!</a:t>
            </a:r>
            <a:endParaRPr lang="ru-RU" sz="88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572132" y="1071546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 smtClean="0"/>
              <a:t>а</a:t>
            </a:r>
            <a:endParaRPr lang="ru-RU" sz="36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286248" y="1071546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dirty="0" smtClean="0"/>
              <a:t>1  </a:t>
            </a:r>
            <a:r>
              <a:rPr lang="ru-RU" sz="3600" dirty="0" smtClean="0"/>
              <a:t>и</a:t>
            </a:r>
            <a:endParaRPr lang="ru-RU" sz="3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357422" y="1643050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dirty="0" smtClean="0"/>
              <a:t>2 </a:t>
            </a:r>
            <a:r>
              <a:rPr lang="ru-RU" sz="3600" dirty="0" smtClean="0"/>
              <a:t>б</a:t>
            </a:r>
            <a:endParaRPr lang="ru-RU" sz="36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000364" y="1643050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 smtClean="0"/>
              <a:t>о</a:t>
            </a:r>
            <a:endParaRPr lang="ru-RU" sz="360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643306" y="1643050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 smtClean="0"/>
              <a:t>б</a:t>
            </a:r>
            <a:endParaRPr lang="ru-RU" sz="3600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286248" y="1643050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 smtClean="0"/>
              <a:t>р</a:t>
            </a:r>
            <a:endParaRPr lang="ru-RU" sz="3600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929190" y="1643050"/>
            <a:ext cx="642942" cy="571504"/>
          </a:xfrm>
          <a:prstGeom prst="rect">
            <a:avLst/>
          </a:prstGeom>
          <a:solidFill>
            <a:srgbClr val="FFFFFF"/>
          </a:solidFill>
          <a:ln w="44450" cmpd="sng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ы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5572132" y="2214554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 smtClean="0"/>
              <a:t>о</a:t>
            </a:r>
            <a:endParaRPr lang="ru-RU" sz="3600" dirty="0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215074" y="2214554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 smtClean="0"/>
              <a:t>м</a:t>
            </a:r>
            <a:endParaRPr lang="ru-RU" sz="3600" dirty="0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858016" y="2214554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 smtClean="0"/>
              <a:t>я</a:t>
            </a:r>
            <a:endParaRPr lang="ru-RU" sz="3600" dirty="0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7500958" y="2214554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 smtClean="0"/>
              <a:t>к</a:t>
            </a:r>
            <a:endParaRPr lang="ru-RU" sz="3600" dirty="0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4286248" y="2786058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 smtClean="0"/>
              <a:t>г</a:t>
            </a:r>
            <a:endParaRPr lang="ru-RU" sz="3600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3643306" y="2786058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dirty="0" smtClean="0"/>
              <a:t>4 </a:t>
            </a:r>
            <a:r>
              <a:rPr lang="ru-RU" sz="3600" dirty="0" smtClean="0"/>
              <a:t>о</a:t>
            </a:r>
            <a:endParaRPr lang="ru-RU" sz="3600" dirty="0"/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5572132" y="2786058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 smtClean="0"/>
              <a:t>р</a:t>
            </a:r>
            <a:endParaRPr lang="ru-RU" sz="3600" dirty="0"/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6215074" y="2786058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 smtClean="0"/>
              <a:t>е</a:t>
            </a:r>
            <a:endParaRPr lang="ru-RU" sz="3600" dirty="0"/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6858016" y="2786058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 smtClean="0"/>
              <a:t>ц</a:t>
            </a:r>
            <a:endParaRPr lang="ru-RU" sz="3600" dirty="0"/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4286248" y="3357562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 smtClean="0"/>
              <a:t>е</a:t>
            </a:r>
            <a:endParaRPr lang="ru-RU" sz="3600" dirty="0"/>
          </a:p>
        </p:txBody>
      </p: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3000364" y="3357562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dirty="0" smtClean="0"/>
              <a:t>5 </a:t>
            </a:r>
            <a:r>
              <a:rPr lang="ru-RU" sz="3600" dirty="0" smtClean="0"/>
              <a:t>о</a:t>
            </a:r>
            <a:endParaRPr lang="ru-RU" sz="3600" dirty="0"/>
          </a:p>
        </p:txBody>
      </p: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3643306" y="3357562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 smtClean="0"/>
              <a:t>р</a:t>
            </a:r>
            <a:endParaRPr lang="ru-RU" sz="3600" dirty="0"/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3000364" y="3929066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dirty="0" smtClean="0"/>
              <a:t>6 </a:t>
            </a:r>
            <a:r>
              <a:rPr lang="ru-RU" sz="3600" dirty="0" smtClean="0"/>
              <a:t>я</a:t>
            </a:r>
            <a:endParaRPr lang="ru-RU" dirty="0"/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3643306" y="3929066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 smtClean="0"/>
              <a:t>б</a:t>
            </a:r>
            <a:endParaRPr lang="ru-RU" sz="3600" dirty="0"/>
          </a:p>
        </p:txBody>
      </p:sp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4286248" y="3929066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 smtClean="0"/>
              <a:t>л</a:t>
            </a:r>
            <a:endParaRPr lang="ru-RU" sz="3600" dirty="0"/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6215074" y="3929066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 smtClean="0"/>
              <a:t>о</a:t>
            </a:r>
            <a:endParaRPr lang="ru-RU" sz="3600" dirty="0"/>
          </a:p>
        </p:txBody>
      </p: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5572132" y="3929066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 smtClean="0"/>
              <a:t>к</a:t>
            </a:r>
            <a:endParaRPr lang="ru-RU" sz="3600" dirty="0"/>
          </a:p>
        </p:txBody>
      </p: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4929190" y="3929066"/>
            <a:ext cx="642942" cy="571504"/>
          </a:xfrm>
          <a:prstGeom prst="rect">
            <a:avLst/>
          </a:prstGeom>
          <a:solidFill>
            <a:srgbClr val="FFFFFF"/>
          </a:solidFill>
          <a:ln w="44450" cmpd="sng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о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6215074" y="4500570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 smtClean="0"/>
              <a:t>с</a:t>
            </a:r>
            <a:endParaRPr lang="ru-RU" sz="3600" dirty="0"/>
          </a:p>
        </p:txBody>
      </p: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5572132" y="4500570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 smtClean="0"/>
              <a:t>е</a:t>
            </a:r>
            <a:endParaRPr lang="ru-RU" sz="3600" dirty="0"/>
          </a:p>
        </p:txBody>
      </p:sp>
      <p:sp>
        <p:nvSpPr>
          <p:cNvPr id="33" name="Rectangle 2"/>
          <p:cNvSpPr>
            <a:spLocks noChangeArrowheads="1"/>
          </p:cNvSpPr>
          <p:nvPr/>
        </p:nvSpPr>
        <p:spPr bwMode="auto">
          <a:xfrm>
            <a:off x="4929190" y="4500570"/>
            <a:ext cx="642942" cy="571504"/>
          </a:xfrm>
          <a:prstGeom prst="rect">
            <a:avLst/>
          </a:prstGeom>
          <a:solidFill>
            <a:srgbClr val="FFFFFF"/>
          </a:solidFill>
          <a:ln w="44450" cmpd="sng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dirty="0" smtClean="0"/>
              <a:t>7 </a:t>
            </a:r>
            <a:r>
              <a:rPr lang="ru-RU" sz="3600" b="1" dirty="0" smtClean="0">
                <a:solidFill>
                  <a:srgbClr val="FF0000"/>
                </a:solidFill>
              </a:rPr>
              <a:t>л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4" name="Rectangle 2"/>
          <p:cNvSpPr>
            <a:spLocks noChangeArrowheads="1"/>
          </p:cNvSpPr>
          <p:nvPr/>
        </p:nvSpPr>
        <p:spPr bwMode="auto">
          <a:xfrm>
            <a:off x="3000364" y="5072074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dirty="0" smtClean="0"/>
              <a:t>8 </a:t>
            </a:r>
            <a:r>
              <a:rPr lang="ru-RU" sz="3600" dirty="0" smtClean="0"/>
              <a:t>л</a:t>
            </a:r>
            <a:endParaRPr lang="ru-RU" sz="3600" dirty="0"/>
          </a:p>
        </p:txBody>
      </p:sp>
      <p:sp>
        <p:nvSpPr>
          <p:cNvPr id="35" name="Rectangle 2"/>
          <p:cNvSpPr>
            <a:spLocks noChangeArrowheads="1"/>
          </p:cNvSpPr>
          <p:nvPr/>
        </p:nvSpPr>
        <p:spPr bwMode="auto">
          <a:xfrm>
            <a:off x="3643306" y="5072074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 smtClean="0"/>
              <a:t>о</a:t>
            </a:r>
            <a:endParaRPr lang="ru-RU" sz="3600" dirty="0"/>
          </a:p>
        </p:txBody>
      </p:sp>
      <p:sp>
        <p:nvSpPr>
          <p:cNvPr id="36" name="Rectangle 2"/>
          <p:cNvSpPr>
            <a:spLocks noChangeArrowheads="1"/>
          </p:cNvSpPr>
          <p:nvPr/>
        </p:nvSpPr>
        <p:spPr bwMode="auto">
          <a:xfrm>
            <a:off x="4286248" y="5072074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 smtClean="0"/>
              <a:t>с</a:t>
            </a:r>
            <a:endParaRPr lang="ru-RU" sz="3600" dirty="0"/>
          </a:p>
        </p:txBody>
      </p:sp>
      <p:sp>
        <p:nvSpPr>
          <p:cNvPr id="37" name="Rectangle 2"/>
          <p:cNvSpPr>
            <a:spLocks noChangeArrowheads="1"/>
          </p:cNvSpPr>
          <p:nvPr/>
        </p:nvSpPr>
        <p:spPr bwMode="auto">
          <a:xfrm>
            <a:off x="4929190" y="5072074"/>
            <a:ext cx="642942" cy="571504"/>
          </a:xfrm>
          <a:prstGeom prst="rect">
            <a:avLst/>
          </a:prstGeom>
          <a:solidFill>
            <a:srgbClr val="FFFFFF"/>
          </a:solidFill>
          <a:ln w="44450" cmpd="sng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b="1" dirty="0" err="1" smtClean="0">
                <a:solidFill>
                  <a:srgbClr val="FF0000"/>
                </a:solidFill>
              </a:rPr>
              <a:t>ь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929190" y="1071546"/>
            <a:ext cx="642942" cy="571504"/>
          </a:xfrm>
          <a:prstGeom prst="rect">
            <a:avLst/>
          </a:prstGeom>
          <a:solidFill>
            <a:srgbClr val="FFFFFF"/>
          </a:solidFill>
          <a:ln w="44450" cmpd="sng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929190" y="2214554"/>
            <a:ext cx="642942" cy="571504"/>
          </a:xfrm>
          <a:prstGeom prst="rect">
            <a:avLst/>
          </a:prstGeom>
          <a:solidFill>
            <a:srgbClr val="FFFFFF"/>
          </a:solidFill>
          <a:ln w="44450" cmpd="sng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dirty="0" smtClean="0"/>
              <a:t>3 </a:t>
            </a:r>
            <a:r>
              <a:rPr lang="ru-RU" sz="3600" b="1" dirty="0" smtClean="0">
                <a:solidFill>
                  <a:srgbClr val="FF0000"/>
                </a:solidFill>
              </a:rPr>
              <a:t>х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929190" y="2786058"/>
            <a:ext cx="642942" cy="571504"/>
          </a:xfrm>
          <a:prstGeom prst="rect">
            <a:avLst/>
          </a:prstGeom>
          <a:solidFill>
            <a:srgbClr val="FFFFFF"/>
          </a:solidFill>
          <a:ln w="44450" cmpd="sng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у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4929190" y="3357562"/>
            <a:ext cx="642942" cy="571504"/>
          </a:xfrm>
          <a:prstGeom prst="rect">
            <a:avLst/>
          </a:prstGeom>
          <a:solidFill>
            <a:srgbClr val="FFFFFF"/>
          </a:solidFill>
          <a:ln w="44450" cmpd="sng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х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7862150" cy="1714488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Русская выхухоль</a:t>
            </a:r>
            <a:endParaRPr lang="ru-RU" sz="6000" dirty="0"/>
          </a:p>
        </p:txBody>
      </p:sp>
      <p:pic>
        <p:nvPicPr>
          <p:cNvPr id="4" name="Picture 2" descr="K:\про выхухоль\Фотографии\фото_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47957" y="1857364"/>
            <a:ext cx="7273636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0"/>
            <a:ext cx="7767662" cy="1000108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6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Внешний вид</a:t>
            </a:r>
            <a:endParaRPr lang="ru-RU" sz="60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214422"/>
            <a:ext cx="7568596" cy="5429288"/>
          </a:xfrm>
        </p:spPr>
        <p:txBody>
          <a:bodyPr>
            <a:normAutofit/>
          </a:bodyPr>
          <a:lstStyle/>
          <a:p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Русская выхухоль-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маленький симпатичный зверек с хоботком.</a:t>
            </a:r>
          </a:p>
          <a:p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Вес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около 450 г.</a:t>
            </a:r>
          </a:p>
          <a:p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Длина тела-20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см.</a:t>
            </a:r>
          </a:p>
          <a:p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Лапки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небольшие, пальцы соединены плавательными перепонками.</a:t>
            </a:r>
          </a:p>
          <a:p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Хвост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длинный, чешуйчатый.</a:t>
            </a:r>
          </a:p>
          <a:p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Глаза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маленькие- поэтому зрение очень слабое.</a:t>
            </a:r>
          </a:p>
          <a:p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Ушные раковины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отсутствуют, но слух хороший.</a:t>
            </a:r>
          </a:p>
          <a:p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Мех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густой, шелковистый и блестящий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 водой может находиться </a:t>
            </a: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минут.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6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Среда обитания</a:t>
            </a:r>
            <a:endParaRPr lang="ru-RU" sz="60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00694" y="1524000"/>
            <a:ext cx="3929090" cy="466344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Обитает в поймах рек и по берегам озер.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Встречается:</a:t>
            </a:r>
          </a:p>
          <a:p>
            <a:pPr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Европейской части России;</a:t>
            </a:r>
          </a:p>
          <a:p>
            <a:pPr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Казахстане;</a:t>
            </a:r>
          </a:p>
          <a:p>
            <a:pPr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Украине;</a:t>
            </a:r>
          </a:p>
          <a:p>
            <a:pPr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Белоруссии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1026" name="Picture 2" descr="K:\про выхухоль\Фотографии\фото_1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643050"/>
            <a:ext cx="4429156" cy="3656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:\про выхухоль\Картографические материалы\Ареал выхухоли на 2005г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359898"/>
            <a:ext cx="8358246" cy="1354590"/>
          </a:xfrm>
        </p:spPr>
        <p:txBody>
          <a:bodyPr>
            <a:no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Причины исчезновения </a:t>
            </a:r>
            <a:b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выхухоли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2143116"/>
            <a:ext cx="7406640" cy="421484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загрязнение водоемов;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вырубка пойменных лесов;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застройка берегов водоемов;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создание водохранилищ;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выпас скота вблизи водоемов;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осушение пойменных угодий.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2428868"/>
            <a:ext cx="8143900" cy="1472184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8800" b="1" dirty="0" smtClean="0">
                <a:gradFill flip="none" rotWithShape="1">
                  <a:gsLst>
                    <a:gs pos="5200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5000000" scaled="0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МОЛОДЦЫ !</a:t>
            </a:r>
            <a:endParaRPr lang="ru-RU" sz="8800" b="1" dirty="0">
              <a:gradFill flip="none" rotWithShape="1">
                <a:gsLst>
                  <a:gs pos="5200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15000000" scaled="0"/>
                <a:tileRect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141</TotalTime>
  <Words>180</Words>
  <Application>Microsoft Office PowerPoint</Application>
  <PresentationFormat>Экран (4:3)</PresentationFormat>
  <Paragraphs>64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Здравствуйте, ребята, гости!</vt:lpstr>
      <vt:lpstr>Слайд 2</vt:lpstr>
      <vt:lpstr>Русская выхухоль</vt:lpstr>
      <vt:lpstr>   Внешний вид</vt:lpstr>
      <vt:lpstr>  Среда обитания</vt:lpstr>
      <vt:lpstr>Слайд 6</vt:lpstr>
      <vt:lpstr>  Причины исчезновения              выхухоли</vt:lpstr>
      <vt:lpstr>МОЛОДЦЫ 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Защитим русскую         выхухоль</dc:title>
  <dc:creator>Admin</dc:creator>
  <cp:lastModifiedBy>Admin</cp:lastModifiedBy>
  <cp:revision>23</cp:revision>
  <dcterms:created xsi:type="dcterms:W3CDTF">2008-12-09T17:24:16Z</dcterms:created>
  <dcterms:modified xsi:type="dcterms:W3CDTF">2008-12-23T18:31:39Z</dcterms:modified>
</cp:coreProperties>
</file>