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4465EA-5125-43A4-A342-D657F20E3FFD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01BDA9-BD51-4450-9614-0B1A28DA830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po.1september.ru/2005/18/13.htm" TargetMode="External"/><Relationship Id="rId2" Type="http://schemas.openxmlformats.org/officeDocument/2006/relationships/hyperlink" Target="http://www.google.ru/search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по теме: «Метание»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93096"/>
            <a:ext cx="4032120" cy="1752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Учитель физической культуры МБОУ </a:t>
            </a:r>
            <a:r>
              <a:rPr lang="ru-RU" sz="1800" dirty="0" smtClean="0"/>
              <a:t>«Кадетская школа «Патриот» ЭМР</a:t>
            </a:r>
            <a:r>
              <a:rPr lang="ru-RU" sz="1800" dirty="0" smtClean="0"/>
              <a:t> </a:t>
            </a:r>
            <a:r>
              <a:rPr lang="ru-RU" sz="1800" dirty="0" err="1" smtClean="0"/>
              <a:t>Мариничев</a:t>
            </a:r>
            <a:r>
              <a:rPr lang="ru-RU" sz="1800" dirty="0" smtClean="0"/>
              <a:t> В.В.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3096344" cy="280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80728"/>
            <a:ext cx="5112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Держание мяча, гранаты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916832"/>
            <a:ext cx="280831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139952" y="1997839"/>
            <a:ext cx="4248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1Указательный, средний, безымянные пальцы размещены сзади мяча, а большой и мизинец поддерживают мяч сбоку. </a:t>
            </a:r>
          </a:p>
          <a:p>
            <a:r>
              <a:rPr lang="ru-RU" sz="2400" dirty="0" smtClean="0"/>
              <a:t>2 Граната держится плотным хватом, удобнее всего держать снаряд ближе к концу, чтобы мизинец упирался в конец ручки. </a:t>
            </a:r>
          </a:p>
          <a:p>
            <a:r>
              <a:rPr lang="ru-RU" sz="2400" dirty="0" smtClean="0"/>
              <a:t>3 Рука, удерживающая снаряд, не напряжена.</a:t>
            </a:r>
            <a:endParaRPr lang="ru-RU" sz="24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548680"/>
            <a:ext cx="2309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Разбег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выполнении разбега: </a:t>
            </a:r>
          </a:p>
          <a:p>
            <a:r>
              <a:rPr lang="ru-RU" dirty="0" smtClean="0"/>
              <a:t>1 разбег выполняется строго по прямой линии с 10–12 м (длина разбега строго индивидуальна); </a:t>
            </a:r>
          </a:p>
          <a:p>
            <a:r>
              <a:rPr lang="ru-RU" dirty="0"/>
              <a:t>2</a:t>
            </a:r>
            <a:r>
              <a:rPr lang="ru-RU" dirty="0" smtClean="0"/>
              <a:t> разбег выполняется с ускорением, но следует помнить, что слишком большая скорость затрудняет правильное выполнение броска.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2924944"/>
            <a:ext cx="19122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Замах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789040"/>
            <a:ext cx="7056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выполнении замаха: </a:t>
            </a:r>
          </a:p>
          <a:p>
            <a:r>
              <a:rPr lang="ru-RU" dirty="0" smtClean="0"/>
              <a:t>1 в конце разбега разогнуть руку и выполнить замах назад; </a:t>
            </a:r>
          </a:p>
          <a:p>
            <a:r>
              <a:rPr lang="ru-RU" dirty="0" smtClean="0"/>
              <a:t>2 одновременно поворачивать туловище направо; </a:t>
            </a:r>
          </a:p>
          <a:p>
            <a:r>
              <a:rPr lang="ru-RU" dirty="0" smtClean="0"/>
              <a:t>3 затем выполняется «</a:t>
            </a:r>
            <a:r>
              <a:rPr lang="ru-RU" dirty="0" err="1" smtClean="0"/>
              <a:t>скрестный</a:t>
            </a:r>
            <a:r>
              <a:rPr lang="ru-RU" dirty="0" smtClean="0"/>
              <a:t> шаг», т.е. выполняется шаг правой ногой носком кнаружи, с поворотом таза в ту же сторону; </a:t>
            </a:r>
          </a:p>
          <a:p>
            <a:r>
              <a:rPr lang="ru-RU" dirty="0" smtClean="0"/>
              <a:t>4 этот шаг выполняется значительно быстрее других, чтобы обогнать туловище.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5" y="764704"/>
            <a:ext cx="2047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Бросок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84784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выполнении броска: </a:t>
            </a:r>
          </a:p>
          <a:p>
            <a:r>
              <a:rPr lang="ru-RU" dirty="0" smtClean="0"/>
              <a:t>1 левая нога ставится немного влево от линии разбега; </a:t>
            </a:r>
          </a:p>
          <a:p>
            <a:r>
              <a:rPr lang="ru-RU" dirty="0" smtClean="0"/>
              <a:t>2 туловище энергично поворачивается грудью к направлению разбега; </a:t>
            </a:r>
          </a:p>
          <a:p>
            <a:r>
              <a:rPr lang="ru-RU" dirty="0" smtClean="0"/>
              <a:t>3 рука, слегка сгибаясь в локте, проходит над правым плечом, и снаряд выбрасывается </a:t>
            </a:r>
            <a:r>
              <a:rPr lang="ru-RU" dirty="0" err="1" smtClean="0"/>
              <a:t>вверх-вперед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284984"/>
            <a:ext cx="7200800" cy="30060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980728"/>
            <a:ext cx="5687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Метание теннисного мяча или гранаты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844824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школьной программе в разделе «легкая атлетика» учащиеся изучают технику метания мяча (вес 150 г) и гранаты (вес 500 и 700 г). </a:t>
            </a:r>
          </a:p>
          <a:p>
            <a:endParaRPr lang="ru-RU" dirty="0" smtClean="0"/>
          </a:p>
          <a:p>
            <a:r>
              <a:rPr lang="ru-RU" dirty="0" smtClean="0"/>
              <a:t>Техника метания этих двух снарядов не отличается друг от друга. Единственное отличие в технике – это держание снарядов.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429000"/>
            <a:ext cx="3306688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501008"/>
            <a:ext cx="3960440" cy="2520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908720"/>
            <a:ext cx="5144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Техника метания мяча или гранаты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Техника метания мяча состоит из: </a:t>
            </a:r>
          </a:p>
          <a:p>
            <a:r>
              <a:rPr lang="ru-RU" dirty="0" smtClean="0"/>
              <a:t> держания мяча или гранаты; </a:t>
            </a:r>
          </a:p>
          <a:p>
            <a:r>
              <a:rPr lang="ru-RU" dirty="0" smtClean="0"/>
              <a:t> замаха; </a:t>
            </a:r>
          </a:p>
          <a:p>
            <a:r>
              <a:rPr lang="ru-RU" dirty="0" smtClean="0"/>
              <a:t> разбега; </a:t>
            </a:r>
          </a:p>
          <a:p>
            <a:r>
              <a:rPr lang="ru-RU" dirty="0" smtClean="0"/>
              <a:t> броска.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6912768" cy="222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980728"/>
            <a:ext cx="2628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Метание гранаты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806489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Метание надо выполнять с ходу, без остановки. </a:t>
            </a:r>
          </a:p>
          <a:p>
            <a:endParaRPr lang="ru-RU" sz="1400" dirty="0" smtClean="0"/>
          </a:p>
          <a:p>
            <a:r>
              <a:rPr lang="ru-RU" sz="1400" dirty="0" smtClean="0"/>
              <a:t>После вылета снаряда из руки выполняется шаг правой ногой, на которую метатель опирается у ограничительной черты (заступать нельзя). </a:t>
            </a:r>
          </a:p>
          <a:p>
            <a:endParaRPr lang="ru-RU" sz="1400" dirty="0" smtClean="0"/>
          </a:p>
          <a:p>
            <a:r>
              <a:rPr lang="ru-RU" sz="1400" dirty="0" smtClean="0"/>
              <a:t>По мере овладения техникой движений амплитуда увеличивается. </a:t>
            </a:r>
          </a:p>
          <a:p>
            <a:endParaRPr lang="ru-RU" sz="1400" dirty="0" smtClean="0"/>
          </a:p>
          <a:p>
            <a:r>
              <a:rPr lang="ru-RU" sz="1400" dirty="0" smtClean="0"/>
              <a:t>Наклон туловища назад и отведение руки выполняются уже с большим переносом тяжести тела на правую ногу. </a:t>
            </a:r>
          </a:p>
          <a:p>
            <a:endParaRPr lang="ru-RU" sz="1400" dirty="0" smtClean="0"/>
          </a:p>
          <a:p>
            <a:r>
              <a:rPr lang="ru-RU" sz="1400" dirty="0" smtClean="0"/>
              <a:t>Затем основное внимание обращается на пружинистые движения ног и всего тела, на продвижение грудью вперед с опережающим движением метающей руки. </a:t>
            </a:r>
          </a:p>
          <a:p>
            <a:endParaRPr lang="ru-RU" sz="1400" dirty="0" smtClean="0"/>
          </a:p>
          <a:p>
            <a:r>
              <a:rPr lang="ru-RU" sz="1400" dirty="0" smtClean="0"/>
              <a:t>При изучении финального усилия надо обращать внимание на прохождение через положение «натянутого лука» с выведением локтя вверх. </a:t>
            </a:r>
          </a:p>
          <a:p>
            <a:endParaRPr lang="ru-RU" sz="1400" dirty="0" smtClean="0"/>
          </a:p>
          <a:p>
            <a:r>
              <a:rPr lang="ru-RU" sz="1400" dirty="0" smtClean="0"/>
              <a:t>Во избежание травм перед метанием снарядов надо обязательно выполнить специальные и подготовительные упражнения на разогревание и улучшение подвижности, особенно в плечевых и локтевых суставах.</a:t>
            </a:r>
            <a:endParaRPr lang="ru-RU" sz="14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676771"/>
            <a:ext cx="91440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http://www.google.ru/search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http://spo.1september.ru/2005/18/13.htm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9" y="2505074"/>
            <a:ext cx="4041800" cy="28681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423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Урок по теме: «Метание»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теме: «Метание»</dc:title>
  <dc:creator>Ирина</dc:creator>
  <cp:lastModifiedBy>User</cp:lastModifiedBy>
  <cp:revision>8</cp:revision>
  <dcterms:created xsi:type="dcterms:W3CDTF">2012-05-14T12:08:45Z</dcterms:created>
  <dcterms:modified xsi:type="dcterms:W3CDTF">2014-12-28T11:06:35Z</dcterms:modified>
</cp:coreProperties>
</file>