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  <p:sldMasterId id="2147483689" r:id="rId3"/>
    <p:sldMasterId id="2147483705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  <p:sldId id="268" r:id="rId13"/>
    <p:sldId id="269" r:id="rId14"/>
    <p:sldId id="264" r:id="rId15"/>
    <p:sldId id="265" r:id="rId16"/>
    <p:sldId id="266" r:id="rId17"/>
    <p:sldId id="270" r:id="rId18"/>
    <p:sldId id="272" r:id="rId19"/>
    <p:sldId id="274" r:id="rId20"/>
    <p:sldId id="275" r:id="rId21"/>
    <p:sldId id="271" r:id="rId22"/>
    <p:sldId id="261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3C9FC-A6D6-4784-9C41-314345AD323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67D09-2BBE-414A-9B7B-57C6A7F8C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67D09-2BBE-414A-9B7B-57C6A7F8C3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Использование «Волшебного треугольника». Далее решение задач.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09BC26-C19C-4584-AFA2-4C1E3552DC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9E25492-F821-4FC0-B0C0-96DA97CE9A35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77E22F-091B-45A9-AC03-0FA0C381DA6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AD37B-72FF-4582-A488-B680250CDEDB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2894153-6A1A-488B-B707-0767467A49E0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7C7F8FE-3470-4C00-8107-DB87622B0902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05160B1-4B51-4203-B8BC-A77CFAAC9F14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968CFB2-09FE-44B8-9C61-25526E520B6A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8D23E7-8933-4270-8512-4AA19B48A473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8C987-995C-42EB-AC2D-AD0F61C367D8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16BCA-61B9-4435-A810-BA6DC117AFA2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4BB0A-0910-478A-BAE3-057F2249753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167F4-5DDA-4E37-A197-EEEEF4AFFC8D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5D4972-C21E-495C-8DAD-C08E7C52AE64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7FE1A-60E7-4518-93FE-4DD3E66D778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9F16D-01A4-4CAD-A30B-EF18F63FE54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65640C-7125-4DC5-9203-AE9F10CF8B62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38012-D0CF-42DE-BAD0-60C20B764C57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9A8F5-FE66-4DC8-976E-1B28FEB89E37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BF02D-F45A-47E8-91CA-BF58761B966A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F89866D9-7D15-450D-A781-6BEFFDE6AEAC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7CD5856-B0E0-49BD-976F-B974EB1C387A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27D4D-70D6-4C4F-9A4D-F6F71B8159EE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35F40-7FA8-4585-ABAF-F54DFE93C888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3DF50-9D89-4490-B1FA-6BB43BE0742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B417B-F2F1-40D9-B51D-36AD5882DA27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D61F5-A97B-4688-A759-5446BD3C4DB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EF2FB-3375-4CF1-B006-630148C65045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EC679-01E0-44ED-9DE1-66D60D21D446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9A3C0-49AF-4292-AB64-EA9FF7D67C46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79721-BCEF-4945-A436-366A9E9E8D0E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E05F0-D75B-480B-9F23-B139830ACCFC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0DC14-EE98-4128-BEA6-E784C96D1EC7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6E69466-E76B-49F6-A615-07FD3A01A5C5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839C7-6E7B-42C6-B469-20D9881F5013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884FC13-24BB-4BE3-9DFB-EEB77F7BBFCA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C402B7B-C806-409B-828C-0194AE52EAD4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931A33C-99D1-40A1-95C0-F56D7BBFC2E6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E92AD7D-C7B5-49C0-9F0E-CBF4ED20439B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BE8F4-2FBF-407F-B66D-5E634DB89C3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54890-370D-4F4F-9E22-8F75E43D2AC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79D3C-F93C-44C7-B8B4-992BD20ADBE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2B3F8-5970-4CAA-A71A-B517132A119A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305FA-CD98-4783-83CF-92F130A84BBB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EA31D-53FC-494A-8A0D-5F87278F05A3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B3C60-EB88-44F6-A6DC-CF7EB1E183FB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1AB90-072A-4C6C-BC06-DF2698366566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0A04A-3EDC-4F32-96E2-86CCD47D5D3B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0479-4936-44FD-9472-9017A1DDF85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5C146-ADF3-4DA7-B2FD-1B27B559F324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1A9DA0-9F48-464C-82ED-79D6FFC35C87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EC4F9B-27C7-4114-8C36-0E46E9D768E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F2064E-19D5-4B02-B968-49146227093D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2C377-1845-40F5-8FF5-AEA9083E5D76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C22D8-19EB-46E8-A11E-46A1C0709009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58166-F346-4611-B984-8F3509D8E993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24422-FAB8-44D2-A0F8-01943DED8B43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FE83012E-E018-4E1B-9CFE-E45138B0672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911A65-302A-4745-9F67-E90DCA5044F3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BEBAD0A4-254C-459B-897E-BC80090F3FB8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681FB7FB-D54A-4E37-82A3-C9107CF66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8182D36-196D-4B25-8F68-3FAED3916908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smtClean="0"/>
              <a:t>Кропотина М. Н. 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6215082"/>
            <a:ext cx="5357850" cy="457200"/>
          </a:xfrm>
        </p:spPr>
        <p:txBody>
          <a:bodyPr/>
          <a:lstStyle/>
          <a:p>
            <a:r>
              <a:rPr lang="ru-RU" dirty="0" smtClean="0"/>
              <a:t>КРОПОТИНА М. Н. МОКУ СОШ № 2 г. МУРАШИ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4" y="1884363"/>
            <a:ext cx="8810625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Урок  обобщения и систематизации знаний </a:t>
            </a:r>
            <a:br>
              <a:rPr lang="ru-RU" sz="2800" b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</a:br>
            <a:r>
              <a:rPr lang="ru-RU" sz="2800" b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по теме:</a:t>
            </a:r>
            <a:r>
              <a:rPr lang="ru-RU" b="0" dirty="0" smtClean="0">
                <a:latin typeface="Comic Sans MS" pitchFamily="66" charset="0"/>
              </a:rPr>
              <a:t/>
            </a:r>
            <a:br>
              <a:rPr lang="ru-RU" b="0" dirty="0" smtClean="0">
                <a:latin typeface="Comic Sans MS" pitchFamily="66" charset="0"/>
              </a:rPr>
            </a:br>
            <a:r>
              <a:rPr lang="ru-RU" b="0" dirty="0" smtClean="0">
                <a:latin typeface="Comic Sans MS" pitchFamily="66" charset="0"/>
              </a:rPr>
              <a:t/>
            </a:r>
            <a:br>
              <a:rPr lang="ru-RU" b="0" dirty="0" smtClean="0"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effectLst>
                  <a:glow rad="101600">
                    <a:schemeClr val="accent3">
                      <a:alpha val="60000"/>
                    </a:schemeClr>
                  </a:glow>
                </a:effectLst>
                <a:latin typeface="Comic Sans MS" pitchFamily="66" charset="0"/>
              </a:rPr>
              <a:t>“Механическое движение. Плотность вещества” </a:t>
            </a:r>
            <a:br>
              <a:rPr lang="ru-RU" b="0" dirty="0" smtClean="0">
                <a:effectLst>
                  <a:glow rad="101600">
                    <a:schemeClr val="accent3">
                      <a:alpha val="60000"/>
                    </a:schemeClr>
                  </a:glow>
                </a:effectLst>
                <a:latin typeface="Comic Sans MS" pitchFamily="66" charset="0"/>
              </a:rPr>
            </a:br>
            <a:r>
              <a:rPr lang="ru-RU" b="0" dirty="0" smtClean="0">
                <a:effectLst>
                  <a:glow rad="101600">
                    <a:schemeClr val="accent3">
                      <a:alpha val="60000"/>
                    </a:schemeClr>
                  </a:glow>
                </a:effectLst>
                <a:latin typeface="Comic Sans MS" pitchFamily="66" charset="0"/>
              </a:rPr>
              <a:t>7 класс</a:t>
            </a:r>
            <a:endParaRPr lang="ru-RU" b="0" dirty="0">
              <a:effectLst>
                <a:glow rad="101600">
                  <a:schemeClr val="accent3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Picture 5" descr="D:\Кропотина\картинки ПДД\d416be4447f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0002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46048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Демонстрация занимательных опытов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E8F4-2FBF-407F-B66D-5E634DB89C3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4" descr="http://www.nivagold.ru/raznoe1/cloun1/Photo%2003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3810019" cy="308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927100"/>
          </a:xfrm>
        </p:spPr>
        <p:txBody>
          <a:bodyPr/>
          <a:lstStyle/>
          <a:p>
            <a:r>
              <a:rPr lang="ru-RU" dirty="0" smtClean="0"/>
              <a:t>Конкурс капитанов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ЭРУДИТ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Текст №1. </a:t>
            </a:r>
          </a:p>
          <a:p>
            <a:pPr>
              <a:buNone/>
            </a:pPr>
            <a:r>
              <a:rPr lang="ru-RU" sz="2000" i="1" dirty="0" smtClean="0"/>
              <a:t>Великий ученый, ставший гордостью своей Родины, родился в семье помора Василия </a:t>
            </a:r>
            <a:r>
              <a:rPr lang="ru-RU" sz="2000" i="1" dirty="0" err="1" smtClean="0"/>
              <a:t>Дорофеевича</a:t>
            </a:r>
            <a:r>
              <a:rPr lang="ru-RU" sz="2000" i="1" dirty="0" smtClean="0"/>
              <a:t> 8 ноября 1711г в деревне </a:t>
            </a:r>
            <a:r>
              <a:rPr lang="ru-RU" sz="2000" i="1" dirty="0" err="1" smtClean="0"/>
              <a:t>Мишанинской</a:t>
            </a:r>
            <a:r>
              <a:rPr lang="ru-RU" sz="2000" i="1" dirty="0" smtClean="0"/>
              <a:t>, расположенной на острове в устье Северной Двины, против города Холмогоры. 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А. С. Пушкин писал, что, “соединяя необыкновенную силу воли с необыкновенной силой понятия, … обнял все отрасли просвещения. Жажда науки была сильнейшей страстью сей души, исполненной страстей”.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	В </a:t>
            </a:r>
            <a:r>
              <a:rPr lang="en-US" sz="2000" i="1" dirty="0" smtClean="0"/>
              <a:t>XVIII</a:t>
            </a:r>
            <a:r>
              <a:rPr lang="ru-RU" sz="2000" i="1" dirty="0" smtClean="0"/>
              <a:t> в. в русский язык ввел слово “физика”, когда издал в переводе с немецкого первый в России учебник физики.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(М. В. Ломоносов)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041A-BA47-4F3E-A7CB-CEF5AD6C825C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142984"/>
            <a:ext cx="435771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www.bilgikutum.com/animasyon/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60704">
            <a:off x="1975944" y="1518397"/>
            <a:ext cx="9620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Текст №2.</a:t>
            </a:r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sz="2000" i="1" dirty="0" smtClean="0"/>
              <a:t>Родился в Сиракузах на острове Сицилия. Его отец, астроном Фидий, был родственником </a:t>
            </a:r>
            <a:r>
              <a:rPr lang="ru-RU" sz="2000" i="1" dirty="0" err="1" smtClean="0"/>
              <a:t>Гиерона</a:t>
            </a:r>
            <a:r>
              <a:rPr lang="ru-RU" sz="2000" i="1" dirty="0" smtClean="0"/>
              <a:t>, ставшего в 270г. до н.э. царем города, в котором они жили. До нас дошли не все его сочинения. О многих его открытиях стало известно благодаря более поздним авторам, в сохранившихся трудах которых описываются его изобретения.</a:t>
            </a:r>
          </a:p>
          <a:p>
            <a:pPr>
              <a:buNone/>
            </a:pPr>
            <a:r>
              <a:rPr lang="ru-RU" sz="2000" i="1" dirty="0" smtClean="0"/>
              <a:t>	Так, например, римский архитектор </a:t>
            </a:r>
            <a:r>
              <a:rPr lang="ru-RU" sz="2000" i="1" dirty="0" err="1" smtClean="0"/>
              <a:t>Витрувий</a:t>
            </a:r>
            <a:r>
              <a:rPr lang="ru-RU" sz="2000" i="1" dirty="0" smtClean="0"/>
              <a:t> (</a:t>
            </a:r>
            <a:r>
              <a:rPr lang="en-US" sz="2000" i="1" dirty="0" smtClean="0"/>
              <a:t>I</a:t>
            </a:r>
            <a:r>
              <a:rPr lang="ru-RU" sz="2000" i="1" dirty="0" smtClean="0"/>
              <a:t> в. до н.э.) в одном из своих сочинений рассказал историю о золотой короне царя </a:t>
            </a:r>
            <a:r>
              <a:rPr lang="ru-RU" sz="2000" i="1" dirty="0" err="1" smtClean="0"/>
              <a:t>Гиерона</a:t>
            </a:r>
            <a:r>
              <a:rPr lang="ru-RU" sz="2000" i="1" dirty="0" smtClean="0"/>
              <a:t>. Опыт, проделанный …, показал, что часть золота была похищена.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(Архимед)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B786-EEF4-487A-9E71-50FA99B2C8D2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45005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 descr="http://www.bilgikutum.com/animasyon/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962025" cy="762000"/>
          </a:xfrm>
          <a:prstGeom prst="rect">
            <a:avLst/>
          </a:prstGeom>
          <a:noFill/>
        </p:spPr>
      </p:pic>
      <p:pic>
        <p:nvPicPr>
          <p:cNvPr id="8" name="Picture 4" descr="http://www.bilgikutum.com/animasyon/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556">
            <a:off x="2131649" y="5707109"/>
            <a:ext cx="9620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Текст №3.</a:t>
            </a:r>
          </a:p>
          <a:p>
            <a:pPr>
              <a:buNone/>
            </a:pPr>
            <a:r>
              <a:rPr lang="ru-RU" sz="2000" i="1" dirty="0" smtClean="0"/>
              <a:t>	Итальянский физик, астроном. Открыл законы падения тел и качания маятника. Преподавал в университетах в городах Пизе, Падуе, был придворным математиком герцога во Флоренции.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	Дал ответ на вопрос “Как же будет двигаться тело, если на него совсем не будут действовать другие тела?”. Он писал: “Когда тело движется по горизонтальной плоскости, не встречая никакого сопротивления движению, то … движение его является равномерным и продолжалось бы бесконечно, если бы плоскость простиралась в пространстве без конца”.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	Он первый указал на существование явления инерции.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(Галилео Галилей)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E10D-B688-436D-A2A7-1A2DD0E5DD57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14356"/>
            <a:ext cx="45005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www.bilgikutum.com/animasyon/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60704">
            <a:off x="1618754" y="589703"/>
            <a:ext cx="962025" cy="762000"/>
          </a:xfrm>
          <a:prstGeom prst="rect">
            <a:avLst/>
          </a:prstGeom>
          <a:noFill/>
        </p:spPr>
      </p:pic>
      <p:pic>
        <p:nvPicPr>
          <p:cNvPr id="8" name="Picture 4" descr="http://www.bilgikutum.com/animasyon/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6565">
            <a:off x="2976076" y="5863463"/>
            <a:ext cx="9620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4     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РЕШАЛКИ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E8F4-2FBF-407F-B66D-5E634DB89C3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Picture 4" descr="http://www.trenton.k12.nj.us/franklin/4963828_56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3571900" cy="340519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1571612"/>
            <a:ext cx="5072066" cy="4873752"/>
          </a:xfrm>
        </p:spPr>
        <p:txBody>
          <a:bodyPr/>
          <a:lstStyle/>
          <a:p>
            <a:r>
              <a:rPr lang="ru-RU" sz="2800" dirty="0" smtClean="0"/>
              <a:t>Печальный дядя Боря захотел</a:t>
            </a:r>
            <a:r>
              <a:rPr lang="ru-RU" sz="2800" b="1" dirty="0" smtClean="0"/>
              <a:t> </a:t>
            </a:r>
            <a:r>
              <a:rPr lang="ru-RU" sz="2800" dirty="0" smtClean="0"/>
              <a:t>сам сварить себе суп, и у него получилось полкастрюли</a:t>
            </a:r>
            <a:r>
              <a:rPr lang="ru-RU" sz="2800" b="1" dirty="0" smtClean="0"/>
              <a:t> </a:t>
            </a:r>
            <a:r>
              <a:rPr lang="ru-RU" sz="2800" dirty="0" smtClean="0"/>
              <a:t>зеленой гадости</a:t>
            </a:r>
            <a:r>
              <a:rPr lang="ru-RU" sz="2800" b="1" dirty="0" smtClean="0"/>
              <a:t>.</a:t>
            </a:r>
            <a:r>
              <a:rPr lang="ru-RU" sz="2800" dirty="0" smtClean="0"/>
              <a:t> Объем</a:t>
            </a:r>
            <a:r>
              <a:rPr lang="ru-RU" sz="2800" b="1" dirty="0" smtClean="0"/>
              <a:t> </a:t>
            </a:r>
            <a:r>
              <a:rPr lang="ru-RU" sz="2800" dirty="0" smtClean="0"/>
              <a:t>этой гадости, которую дядя Боря не отважился попробовать – 0,001м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. Масса</a:t>
            </a:r>
            <a:r>
              <a:rPr lang="ru-RU" sz="2800" b="1" dirty="0" smtClean="0"/>
              <a:t> </a:t>
            </a:r>
            <a:r>
              <a:rPr lang="ru-RU" sz="2800" dirty="0" smtClean="0"/>
              <a:t>этой гадости – 1 кг 300 г. Вычисли</a:t>
            </a:r>
            <a:r>
              <a:rPr lang="ru-RU" sz="2800" b="1" dirty="0" smtClean="0"/>
              <a:t> </a:t>
            </a:r>
            <a:r>
              <a:rPr lang="ru-RU" sz="2800" dirty="0" smtClean="0"/>
              <a:t>плотность </a:t>
            </a:r>
            <a:r>
              <a:rPr lang="ru-RU" sz="2800" dirty="0" err="1" smtClean="0"/>
              <a:t>дядибориной</a:t>
            </a:r>
            <a:r>
              <a:rPr lang="ru-RU" sz="2800" dirty="0" smtClean="0"/>
              <a:t> гадости.</a:t>
            </a:r>
            <a:endParaRPr lang="ru-RU" sz="2800" dirty="0"/>
          </a:p>
        </p:txBody>
      </p:sp>
      <p:pic>
        <p:nvPicPr>
          <p:cNvPr id="2051" name="Picture 3" descr="D:\Кропотина\картинки\J02237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1390650" cy="10287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500174"/>
            <a:ext cx="37147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5045216"/>
          </a:xfrm>
        </p:spPr>
        <p:txBody>
          <a:bodyPr/>
          <a:lstStyle/>
          <a:p>
            <a:r>
              <a:rPr lang="ru-RU" dirty="0" smtClean="0"/>
              <a:t>В цирке клоун одной левой поднимает огромную гирю, на которой написано 500 кг. На самом деле масса гири в 100 раз меньше. Объём этой гири 0,2 м</a:t>
            </a:r>
            <a:r>
              <a:rPr lang="ru-RU" baseline="30000" dirty="0" smtClean="0"/>
              <a:t>3</a:t>
            </a:r>
            <a:r>
              <a:rPr lang="ru-RU" dirty="0" smtClean="0"/>
              <a:t>. Вычисли плотность цирковой гири.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491329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4873752"/>
          </a:xfrm>
        </p:spPr>
        <p:txBody>
          <a:bodyPr/>
          <a:lstStyle/>
          <a:p>
            <a:r>
              <a:rPr lang="ru-RU" dirty="0" smtClean="0"/>
              <a:t>В те редкие дни, когда мама загоняет среднеупитанного и плотного Петю в наполненную до краёв ванну, на пол выливается 30000 см</a:t>
            </a:r>
            <a:r>
              <a:rPr lang="ru-RU" baseline="30000" dirty="0" smtClean="0"/>
              <a:t>3</a:t>
            </a:r>
            <a:r>
              <a:rPr lang="ru-RU" dirty="0" smtClean="0"/>
              <a:t> воды. Масса Пети 30 кг. Определите среднюю плотность Пети.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52149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5438"/>
            <a:ext cx="8686800" cy="927100"/>
          </a:xfrm>
        </p:spPr>
        <p:txBody>
          <a:bodyPr/>
          <a:lstStyle/>
          <a:p>
            <a:pPr algn="ctr"/>
            <a:r>
              <a:rPr lang="ru-RU" dirty="0" smtClean="0"/>
              <a:t>Получите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 крана капает вода. Пользуясь подручными средствами (выберите их сами), определите массу одной капли.</a:t>
            </a:r>
          </a:p>
          <a:p>
            <a:r>
              <a:rPr lang="ru-RU" dirty="0" smtClean="0"/>
              <a:t>2. Каким образом найти вместимость кастрюли, пользуясь только весами и набором гирь?</a:t>
            </a:r>
          </a:p>
          <a:p>
            <a:r>
              <a:rPr lang="ru-RU" dirty="0" smtClean="0"/>
              <a:t>3. Придумайте и нарисуйте каждый две картинки-задачи по изученной теме.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E8F4-2FBF-407F-B66D-5E634DB89C3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30B6-B94B-421B-BC86-43200A436EA5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714488"/>
            <a:ext cx="92159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ea typeface="Times New Roman" pitchFamily="18" charset="0"/>
              </a:rPr>
              <a:t>Спасибо всем за урок.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ea typeface="Times New Roman" pitchFamily="18" charset="0"/>
              </a:rPr>
              <a:t>Думаю, что он пошел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ea typeface="Times New Roman" pitchFamily="18" charset="0"/>
              </a:rPr>
              <a:t>вам впрок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Форма учебного занятия: групповая работа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Цели урока: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учащиеся должны обобщить знания о явлении инерции, скорости движения, массе тела, его плотности;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оценить свои умения решать расчетные  и качественные задачи в пределах изученного учебного материала (решать задачи по образцу и в нестандартной ситуации);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систематизировать имеющиеся знания при решении задач повышенной сложности и расширить их.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56D8-C83B-49A2-AE62-4BB4B73BEF6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ru-RU" dirty="0" smtClean="0"/>
              <a:t>Перед вами квадратики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оранжевого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7030A0"/>
                </a:solidFill>
              </a:rPr>
              <a:t>фиолетового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C000"/>
                </a:solidFill>
              </a:rPr>
              <a:t>желтого</a:t>
            </a:r>
            <a:r>
              <a:rPr lang="ru-RU" dirty="0" smtClean="0"/>
              <a:t> цветов. </a:t>
            </a:r>
          </a:p>
          <a:p>
            <a:r>
              <a:rPr lang="ru-RU" dirty="0" smtClean="0"/>
              <a:t>Покажите квадратик </a:t>
            </a:r>
            <a:r>
              <a:rPr lang="ru-RU" dirty="0" smtClean="0">
                <a:solidFill>
                  <a:srgbClr val="C00000"/>
                </a:solidFill>
              </a:rPr>
              <a:t>красного</a:t>
            </a:r>
            <a:r>
              <a:rPr lang="ru-RU" dirty="0" smtClean="0"/>
              <a:t> цвета – если урок понравился,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фиолетового</a:t>
            </a:r>
            <a:r>
              <a:rPr lang="ru-RU" dirty="0" smtClean="0"/>
              <a:t> цвета – если урок не понравился и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желтого</a:t>
            </a:r>
            <a:r>
              <a:rPr lang="ru-RU" dirty="0" smtClean="0"/>
              <a:t> цвета – если вы остались к уроку равнодушны.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E8F4-2FBF-407F-B66D-5E634DB89C3F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1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ПОВТОРЯЛКИ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48" t="10786" r="9010" b="6525"/>
          <a:stretch>
            <a:fillRect/>
          </a:stretch>
        </p:blipFill>
        <p:spPr bwMode="auto">
          <a:xfrm>
            <a:off x="2500298" y="2071678"/>
            <a:ext cx="4307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A72-0EB1-49E3-B30C-1BBAC7CBF499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Picture 3" descr="D:\Кропотина\картинки\baby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857760"/>
            <a:ext cx="952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962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143504" y="714356"/>
          <a:ext cx="2143147" cy="1697038"/>
        </p:xfrm>
        <a:graphic>
          <a:graphicData uri="http://schemas.openxmlformats.org/presentationml/2006/ole">
            <p:oleObj spid="_x0000_s1026" name="Формула" r:id="rId4" imgW="380880" imgH="39348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000364" y="3000372"/>
          <a:ext cx="2357461" cy="1017588"/>
        </p:xfrm>
        <a:graphic>
          <a:graphicData uri="http://schemas.openxmlformats.org/presentationml/2006/ole">
            <p:oleObj spid="_x0000_s1027" name="Формула" r:id="rId5" imgW="406080" imgH="17748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929312" y="4714875"/>
          <a:ext cx="2071711" cy="1625600"/>
        </p:xfrm>
        <a:graphic>
          <a:graphicData uri="http://schemas.openxmlformats.org/presentationml/2006/ole">
            <p:oleObj spid="_x0000_s1028" name="Формула" r:id="rId6" imgW="368280" imgH="393480" progId="Equation.3">
              <p:embed/>
            </p:oleObj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14554"/>
            <a:ext cx="2643186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572008"/>
            <a:ext cx="2857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0"/>
            <a:ext cx="278608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1DE0-ADEE-4C13-ADC2-CF10E667CCC1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571480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Как только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массу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мы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разделим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объём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Так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плотность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вещества найдём!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А если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плотность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мы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умножим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объём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массу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вещества найдём.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А чтобы нам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объём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найти,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Ты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массу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вещества 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плотность подели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3546-3295-4BBA-83D1-B91487F169CA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357298"/>
            <a:ext cx="2143108" cy="171451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571876"/>
            <a:ext cx="3214710" cy="1143008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286388"/>
            <a:ext cx="2643206" cy="178595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12" y="642918"/>
            <a:ext cx="1857388" cy="2236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927100"/>
          </a:xfrm>
        </p:spPr>
        <p:txBody>
          <a:bodyPr/>
          <a:lstStyle/>
          <a:p>
            <a:r>
              <a:rPr lang="ru-RU" dirty="0" smtClean="0"/>
              <a:t>Конкурс 2 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ТЕСТИРОВАНИЕ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Напоминаю вам из уваженья,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	Что тот не будет побежден,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Кто в знаньях физики силен!</a:t>
            </a:r>
          </a:p>
          <a:p>
            <a:pPr>
              <a:buNone/>
            </a:pP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5647-CE55-4B79-9DDC-873B29DB0469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6" descr="D:\Кропотина\картинки ПДД\233e253a3f4244a35093d06590a73da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143512"/>
            <a:ext cx="2357437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927100"/>
          </a:xfrm>
        </p:spPr>
        <p:txBody>
          <a:bodyPr/>
          <a:lstStyle/>
          <a:p>
            <a:r>
              <a:rPr lang="ru-RU" dirty="0" smtClean="0"/>
              <a:t>Конкурс 3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ФИЗИКА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Лисица, убегая от преследующей ее собаки, часто спасается тем, что делает резкие внезапные движения в сторону как раз в те моменты, когда собака готова схватить ее зубами. Почему собаке трудно поймать лисицу?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2C04-957E-4276-936E-0496E884A16C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4762" name="Picture 10" descr="http://s10.rimg.info/a96eaf2107f0dea9624acc8a37c2bcc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1809750" cy="1362075"/>
          </a:xfrm>
          <a:prstGeom prst="rect">
            <a:avLst/>
          </a:prstGeom>
          <a:noFill/>
        </p:spPr>
      </p:pic>
      <p:pic>
        <p:nvPicPr>
          <p:cNvPr id="9" name="Picture 2" descr="http://veselble-kartinki.narod.ru/an2_gnvese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357694"/>
            <a:ext cx="847725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927100"/>
          </a:xfrm>
        </p:spPr>
        <p:txBody>
          <a:bodyPr/>
          <a:lstStyle/>
          <a:p>
            <a:r>
              <a:rPr lang="ru-RU" dirty="0" smtClean="0"/>
              <a:t>Конкурс 3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ФИЗИКА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Почему при прополке сорняки не следует выдергивать из земли слишком резко даже в том случае, когда они слабо удерживаются в почве?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2C04-957E-4276-936E-0496E884A16C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4762" name="Picture 10" descr="http://s10.rimg.info/a96eaf2107f0dea9624acc8a37c2bcc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1809750" cy="1362075"/>
          </a:xfrm>
          <a:prstGeom prst="rect">
            <a:avLst/>
          </a:prstGeom>
          <a:noFill/>
        </p:spPr>
      </p:pic>
      <p:pic>
        <p:nvPicPr>
          <p:cNvPr id="8" name="Picture 2" descr="http://veselble-kartinki.narod.ru/an2_gnvese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57694"/>
            <a:ext cx="847725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927100"/>
          </a:xfrm>
        </p:spPr>
        <p:txBody>
          <a:bodyPr/>
          <a:lstStyle/>
          <a:p>
            <a:r>
              <a:rPr lang="ru-RU" dirty="0" smtClean="0"/>
              <a:t>Конкурс 3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ФИЗИКА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 Как вы думаете, если от куска арбуза откусить кусочек,</a:t>
            </a:r>
            <a:r>
              <a:rPr lang="ru-RU" b="1" dirty="0" smtClean="0"/>
              <a:t> </a:t>
            </a:r>
            <a:r>
              <a:rPr lang="ru-RU" dirty="0" smtClean="0"/>
              <a:t>изменится ли плотность оставшегося арбуза? </a:t>
            </a:r>
          </a:p>
          <a:p>
            <a:pPr lvl="0"/>
            <a:r>
              <a:rPr lang="ru-RU" dirty="0" smtClean="0"/>
              <a:t>Объёмы керосина и воды одинаковы. Масса, какой жидкости будет больше? Почему?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2C04-957E-4276-936E-0496E884A16C}" type="datetime1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4762" name="Picture 10" descr="http://s10.rimg.info/a96eaf2107f0dea9624acc8a37c2bcc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1809750" cy="1362075"/>
          </a:xfrm>
          <a:prstGeom prst="rect">
            <a:avLst/>
          </a:prstGeom>
          <a:noFill/>
        </p:spPr>
      </p:pic>
      <p:pic>
        <p:nvPicPr>
          <p:cNvPr id="8" name="Picture 2" descr="http://veselble-kartinki.narod.ru/an2_gnvese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500570"/>
            <a:ext cx="847725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2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233</TotalTime>
  <Words>558</Words>
  <Application>Microsoft Office PowerPoint</Application>
  <PresentationFormat>Экран (4:3)</PresentationFormat>
  <Paragraphs>103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Тема1</vt:lpstr>
      <vt:lpstr>Default Design</vt:lpstr>
      <vt:lpstr>Тема2</vt:lpstr>
      <vt:lpstr>1_Default Design</vt:lpstr>
      <vt:lpstr>Формула</vt:lpstr>
      <vt:lpstr>Урок  обобщения и систематизации знаний  по теме:   “Механическое движение. Плотность вещества”  7 класс</vt:lpstr>
      <vt:lpstr>Слайд 2</vt:lpstr>
      <vt:lpstr>КОНКУРС 1 ПОВТОРЯЛКИ</vt:lpstr>
      <vt:lpstr>Слайд 4</vt:lpstr>
      <vt:lpstr>Слайд 5</vt:lpstr>
      <vt:lpstr>Конкурс 2   ТЕСТИРОВАНИЕ </vt:lpstr>
      <vt:lpstr>Конкурс 3 ФИЗИКА В ПРИРОДЕ</vt:lpstr>
      <vt:lpstr>Конкурс 3 ФИЗИКА В ПРИРОДЕ</vt:lpstr>
      <vt:lpstr>Конкурс 3 ФИЗИКА В ПРИРОДЕ</vt:lpstr>
      <vt:lpstr>Демонстрация занимательных опытов </vt:lpstr>
      <vt:lpstr>Конкурс капитанов ЭРУДИТ</vt:lpstr>
      <vt:lpstr>Слайд 12</vt:lpstr>
      <vt:lpstr>Слайд 13</vt:lpstr>
      <vt:lpstr>Конкурс 4       РЕШАЛКИ</vt:lpstr>
      <vt:lpstr>Задача 1</vt:lpstr>
      <vt:lpstr>Задача 2</vt:lpstr>
      <vt:lpstr>Задача 3</vt:lpstr>
      <vt:lpstr>Получите домашнее задание</vt:lpstr>
      <vt:lpstr>Слайд 19</vt:lpstr>
      <vt:lpstr>Слайд 20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обобщения и систематизации знаний  по теме: “Механическое движение. Плотность вещества”  7 класс</dc:title>
  <dc:creator>User</dc:creator>
  <cp:lastModifiedBy>User</cp:lastModifiedBy>
  <cp:revision>28</cp:revision>
  <dcterms:created xsi:type="dcterms:W3CDTF">2012-11-16T15:42:04Z</dcterms:created>
  <dcterms:modified xsi:type="dcterms:W3CDTF">2012-11-22T17:23:21Z</dcterms:modified>
</cp:coreProperties>
</file>