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74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5" r:id="rId10"/>
    <p:sldId id="264" r:id="rId11"/>
    <p:sldId id="267" r:id="rId12"/>
    <p:sldId id="268" r:id="rId13"/>
    <p:sldId id="273" r:id="rId14"/>
    <p:sldId id="271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00" autoAdjust="0"/>
    <p:restoredTop sz="86380" autoAdjust="0"/>
  </p:normalViewPr>
  <p:slideViewPr>
    <p:cSldViewPr>
      <p:cViewPr>
        <p:scale>
          <a:sx n="73" d="100"/>
          <a:sy n="73" d="100"/>
        </p:scale>
        <p:origin x="-142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52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38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6E911-02BB-435D-BAA2-5B5594268747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649E2-5277-45DF-ACEF-FF9FA299A9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649E2-5277-45DF-ACEF-FF9FA299A9A8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EC47843-5B17-470A-8F83-D96BD03BA208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5C7591C0-AAE1-4EBE-933E-3F639D13AA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036856" cy="1690677"/>
          </a:xfrm>
        </p:spPr>
        <p:txBody>
          <a:bodyPr/>
          <a:lstStyle/>
          <a:p>
            <a:r>
              <a:rPr lang="ru-RU" dirty="0" smtClean="0"/>
              <a:t>Растительный мир России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Презентация  к уроку </a:t>
            </a:r>
          </a:p>
          <a:p>
            <a:r>
              <a:rPr lang="ru-RU" dirty="0" smtClean="0"/>
              <a:t>Подготовлена Хусаиновой Н.М.</a:t>
            </a:r>
          </a:p>
          <a:p>
            <a:r>
              <a:rPr lang="ru-RU" dirty="0" smtClean="0"/>
              <a:t>Учителем ГБОУ СОШ №423г.Кронштадта.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2714644" cy="338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Сосна 				Берёза			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75081"/>
            <a:ext cx="2643206" cy="1982405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i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1" y="3429000"/>
            <a:ext cx="4286274" cy="3214705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bereza-serejki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214818"/>
            <a:ext cx="1928826" cy="2485556"/>
          </a:xfrm>
          <a:prstGeom prst="rect">
            <a:avLst/>
          </a:prstGeom>
          <a:noFill/>
        </p:spPr>
      </p:pic>
      <p:pic>
        <p:nvPicPr>
          <p:cNvPr id="1030" name="Picture 6" descr="C:\Users\803131\Desktop\реки\растительностьНовая папка\mesteac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964389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7775377" cy="1977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Ель				Кедр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803131\Desktop\реки\растительностьНовая папка\i (2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14356"/>
            <a:ext cx="1928826" cy="1995337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Norway-Spruce-520x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730808"/>
            <a:ext cx="3000396" cy="3998605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3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857232"/>
            <a:ext cx="2357454" cy="1768091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i (3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2643182"/>
            <a:ext cx="5216401" cy="385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296958"/>
            <a:ext cx="8329642" cy="774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Осина				Пихта			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803131\Desktop\реки\растительностьНовая папка\i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48873"/>
            <a:ext cx="2786082" cy="2222937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i (3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40278"/>
            <a:ext cx="4657751" cy="3408111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3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97138"/>
            <a:ext cx="3357586" cy="2518190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i (35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3727165"/>
            <a:ext cx="2643205" cy="3130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15328" cy="868346"/>
          </a:xfrm>
        </p:spPr>
        <p:txBody>
          <a:bodyPr>
            <a:normAutofit/>
          </a:bodyPr>
          <a:lstStyle/>
          <a:p>
            <a:r>
              <a:rPr lang="ru-RU" dirty="0" smtClean="0"/>
              <a:t>Степная растительность</a:t>
            </a:r>
            <a:endParaRPr lang="ru-RU" dirty="0"/>
          </a:p>
        </p:txBody>
      </p:sp>
      <p:pic>
        <p:nvPicPr>
          <p:cNvPr id="2050" name="Picture 2" descr="C:\Users\803131\Desktop\реки\растительностьНовая папка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3714776" cy="2500330"/>
          </a:xfrm>
          <a:prstGeom prst="rect">
            <a:avLst/>
          </a:prstGeom>
          <a:noFill/>
        </p:spPr>
      </p:pic>
      <p:pic>
        <p:nvPicPr>
          <p:cNvPr id="2051" name="Picture 3" descr="C:\Users\803131\Desktop\реки\растительностьНовая папка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129430" cy="2407218"/>
          </a:xfrm>
          <a:prstGeom prst="rect">
            <a:avLst/>
          </a:prstGeom>
          <a:noFill/>
        </p:spPr>
      </p:pic>
      <p:pic>
        <p:nvPicPr>
          <p:cNvPr id="2052" name="Picture 4" descr="C:\Users\803131\Desktop\реки\растительностьНовая папка\images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 flipV="1">
            <a:off x="571471" y="3786190"/>
            <a:ext cx="2856723" cy="2861899"/>
          </a:xfrm>
          <a:prstGeom prst="rect">
            <a:avLst/>
          </a:prstGeom>
          <a:noFill/>
        </p:spPr>
      </p:pic>
      <p:pic>
        <p:nvPicPr>
          <p:cNvPr id="2054" name="Picture 6" descr="C:\Users\803131\Desktop\реки\растительностьНовая папка\images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14752"/>
            <a:ext cx="378634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Луговая растительность</a:t>
            </a:r>
            <a:endParaRPr lang="ru-RU" dirty="0"/>
          </a:p>
        </p:txBody>
      </p:sp>
      <p:pic>
        <p:nvPicPr>
          <p:cNvPr id="2054" name="Picture 6" descr="C:\Users\803131\Desktop\реки\растительностьНовая папка\i (3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643" t="2520" r="2643" b="7559"/>
          <a:stretch>
            <a:fillRect/>
          </a:stretch>
        </p:blipFill>
        <p:spPr bwMode="auto">
          <a:xfrm>
            <a:off x="1288050" y="4009172"/>
            <a:ext cx="2638810" cy="2627910"/>
          </a:xfrm>
          <a:prstGeom prst="rect">
            <a:avLst/>
          </a:prstGeom>
          <a:noFill/>
        </p:spPr>
      </p:pic>
      <p:pic>
        <p:nvPicPr>
          <p:cNvPr id="2051" name="Picture 3" descr="C:\Users\803131\Desktop\реки\растительностьНовая папка\i (3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2357454" cy="2658784"/>
          </a:xfrm>
          <a:prstGeom prst="rect">
            <a:avLst/>
          </a:prstGeom>
          <a:noFill/>
        </p:spPr>
      </p:pic>
      <p:pic>
        <p:nvPicPr>
          <p:cNvPr id="2052" name="Picture 4" descr="C:\Users\803131\Desktop\реки\растительностьНовая папка\i (3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964775"/>
            <a:ext cx="3571900" cy="2678925"/>
          </a:xfrm>
          <a:prstGeom prst="rect">
            <a:avLst/>
          </a:prstGeom>
          <a:noFill/>
        </p:spPr>
      </p:pic>
      <p:pic>
        <p:nvPicPr>
          <p:cNvPr id="2053" name="Picture 5" descr="C:\Users\803131\Desktop\реки\растительностьНовая папка\0a1f735683694e036b21e417a8664ed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142984"/>
            <a:ext cx="3502218" cy="262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/>
              <a:t>Пустынная растительность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071834" cy="2300910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7979" y="2428868"/>
            <a:ext cx="4771705" cy="2714620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071942"/>
            <a:ext cx="2837937" cy="263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Растительный мир</a:t>
            </a:r>
            <a:endParaRPr lang="ru-RU" dirty="0"/>
          </a:p>
        </p:txBody>
      </p:sp>
      <p:pic>
        <p:nvPicPr>
          <p:cNvPr id="9" name="Содержимое 8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108870" cy="2328652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Растительность-главный элемент природных комплексов.</a:t>
            </a:r>
          </a:p>
          <a:p>
            <a:r>
              <a:rPr lang="ru-RU" dirty="0" smtClean="0"/>
              <a:t>Решающий фактор распространения  </a:t>
            </a:r>
            <a:r>
              <a:rPr lang="ru-RU" dirty="0" err="1" smtClean="0"/>
              <a:t>растительности-климат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7" name="Picture 3" descr="C:\Users\803131\Desktop\реки\растительностьНовая папка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92130"/>
            <a:ext cx="2714644" cy="2827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растительного покрова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600201"/>
            <a:ext cx="3500462" cy="2471741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Видовое разнообразие на равнинах увеличивается с севера на </a:t>
            </a:r>
            <a:r>
              <a:rPr lang="ru-RU" dirty="0" err="1" smtClean="0"/>
              <a:t>юг.Но</a:t>
            </a:r>
            <a:r>
              <a:rPr lang="ru-RU" dirty="0" smtClean="0"/>
              <a:t> в полупустынях и пустынях снижается.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mtClean="0"/>
              <a:t>Горы по числу видов растений богаче равнин.</a:t>
            </a:r>
            <a:endParaRPr lang="ru-RU" dirty="0"/>
          </a:p>
        </p:txBody>
      </p:sp>
      <p:pic>
        <p:nvPicPr>
          <p:cNvPr id="1028" name="Picture 4" descr="C:\Users\803131\Desktop\реки\растительностьНовая папка\1341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73152"/>
            <a:ext cx="4643438" cy="3484847"/>
          </a:xfrm>
          <a:prstGeom prst="rect">
            <a:avLst/>
          </a:prstGeom>
          <a:noFill/>
        </p:spPr>
      </p:pic>
      <p:pic>
        <p:nvPicPr>
          <p:cNvPr id="1026" name="Picture 2" descr="C:\Users\803131\Desktop\реки\растительностьНовая папка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2543175" cy="1800225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i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345031">
            <a:off x="1873642" y="5084852"/>
            <a:ext cx="2330441" cy="1546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Распространение отдельных видов растений</a:t>
            </a:r>
            <a:endParaRPr lang="ru-RU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643438" y="164305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2821769" y="1678769"/>
            <a:ext cx="100013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803131\Desktop\реки\растительностьНовая папка\listvennitsa-zimoi-0004294608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2252677" cy="3071833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14620"/>
            <a:ext cx="2000264" cy="2678925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i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929198"/>
            <a:ext cx="2333655" cy="1750241"/>
          </a:xfrm>
          <a:prstGeom prst="rect">
            <a:avLst/>
          </a:prstGeom>
          <a:noFill/>
        </p:spPr>
      </p:pic>
      <p:pic>
        <p:nvPicPr>
          <p:cNvPr id="3" name="Picture 2" descr="C:\Users\803131\Desktop\реки\растительностьНовая папка\0d272f74a1535538702d24e6e5cb1c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000108"/>
            <a:ext cx="2521341" cy="1928826"/>
          </a:xfrm>
          <a:prstGeom prst="rect">
            <a:avLst/>
          </a:prstGeom>
          <a:noFill/>
        </p:spPr>
      </p:pic>
      <p:pic>
        <p:nvPicPr>
          <p:cNvPr id="5" name="Picture 4" descr="C:\Users\803131\Desktop\реки\растительностьНовая папка\i (1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2975282"/>
            <a:ext cx="2143140" cy="1709953"/>
          </a:xfrm>
          <a:prstGeom prst="rect">
            <a:avLst/>
          </a:prstGeom>
          <a:noFill/>
        </p:spPr>
      </p:pic>
      <p:pic>
        <p:nvPicPr>
          <p:cNvPr id="7" name="Picture 5" descr="C:\Users\803131\Desktop\реки\растительностьНовая папка\i (9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4714884"/>
            <a:ext cx="3286148" cy="212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Растительные сообщества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429552" cy="100013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Сочетание видов </a:t>
            </a:r>
            <a:r>
              <a:rPr lang="ru-RU" dirty="0" err="1" smtClean="0"/>
              <a:t>растений,которые</a:t>
            </a:r>
            <a:r>
              <a:rPr lang="ru-RU" dirty="0" smtClean="0"/>
              <a:t> приспособились к одинаковым условиям внешней среды и могут существовать совместно друг с другом.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 (1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04" y="3581733"/>
            <a:ext cx="2741946" cy="2776225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265441723-2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500306"/>
            <a:ext cx="3143272" cy="2357454"/>
          </a:xfrm>
          <a:prstGeom prst="rect">
            <a:avLst/>
          </a:prstGeom>
          <a:noFill/>
        </p:spPr>
      </p:pic>
      <p:pic>
        <p:nvPicPr>
          <p:cNvPr id="1029" name="Picture 5" descr="C:\Users\803131\Desktop\реки\растительностьНовая папка\i (1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496"/>
            <a:ext cx="2500330" cy="3048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Размещение типов растительности.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0034" y="1071546"/>
            <a:ext cx="3786214" cy="92869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Равнины-закон</a:t>
            </a:r>
            <a:r>
              <a:rPr lang="ru-RU" dirty="0" smtClean="0"/>
              <a:t> широтной зональности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429124" y="1360478"/>
            <a:ext cx="4214842" cy="782638"/>
          </a:xfrm>
        </p:spPr>
        <p:txBody>
          <a:bodyPr>
            <a:normAutofit/>
          </a:bodyPr>
          <a:lstStyle/>
          <a:p>
            <a:r>
              <a:rPr lang="ru-RU" dirty="0" err="1" smtClean="0"/>
              <a:t>Горы-закон</a:t>
            </a:r>
            <a:r>
              <a:rPr lang="ru-RU" dirty="0" smtClean="0"/>
              <a:t> высотной поясности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2000232" y="2143116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429388" y="2000240"/>
            <a:ext cx="48463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803131\Desktop\реки\растительностьНовая папка\i (1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4402944" cy="3071822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0011-040-Prirodnye-zo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571744"/>
            <a:ext cx="450059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Незональные типы растительности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4429156" cy="711200"/>
          </a:xfrm>
        </p:spPr>
        <p:txBody>
          <a:bodyPr/>
          <a:lstStyle/>
          <a:p>
            <a:r>
              <a:rPr lang="ru-RU" dirty="0" smtClean="0"/>
              <a:t>Луговая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72066" y="1142985"/>
            <a:ext cx="3775296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Болотная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 (1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57158" y="2571744"/>
            <a:ext cx="4000528" cy="2819468"/>
          </a:xfrm>
          <a:prstGeom prst="rect">
            <a:avLst/>
          </a:prstGeom>
          <a:noFill/>
        </p:spPr>
      </p:pic>
      <p:pic>
        <p:nvPicPr>
          <p:cNvPr id="1027" name="Picture 3" descr="C:\Users\803131\Desktop\реки\растительностьНовая папка\i (2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4528007" y="2071677"/>
            <a:ext cx="4490818" cy="2071703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19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17640"/>
            <a:ext cx="3643338" cy="2450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Тундровая растительность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928935"/>
            <a:ext cx="4071966" cy="3664784"/>
          </a:xfrm>
          <a:prstGeom prst="rect">
            <a:avLst/>
          </a:prstGeom>
          <a:noFill/>
        </p:spPr>
      </p:pic>
      <p:pic>
        <p:nvPicPr>
          <p:cNvPr id="1028" name="Picture 4" descr="C:\Users\803131\Desktop\реки\растительностьНовая папка\i (2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470" y="1928801"/>
            <a:ext cx="4272534" cy="3286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Лесная растительность</a:t>
            </a:r>
            <a:endParaRPr lang="ru-RU" dirty="0"/>
          </a:p>
        </p:txBody>
      </p:sp>
      <p:pic>
        <p:nvPicPr>
          <p:cNvPr id="1026" name="Picture 2" descr="C:\Users\803131\Desktop\реки\растительностьНовая папка\i (2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1524000" y="3194844"/>
            <a:ext cx="1905000" cy="142875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000528" cy="4883153"/>
          </a:xfrm>
        </p:spPr>
        <p:txBody>
          <a:bodyPr/>
          <a:lstStyle/>
          <a:p>
            <a:r>
              <a:rPr lang="ru-RU" dirty="0" smtClean="0"/>
              <a:t>Лиственница-37%</a:t>
            </a:r>
            <a:endParaRPr lang="ru-RU" dirty="0"/>
          </a:p>
        </p:txBody>
      </p:sp>
      <p:pic>
        <p:nvPicPr>
          <p:cNvPr id="1027" name="Picture 3" descr="C:\Users\803131\Desktop\реки\растительностьНовая папка\i (2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88"/>
            <a:ext cx="3766656" cy="4999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970</TotalTime>
  <Words>109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Растительный мир России</vt:lpstr>
      <vt:lpstr>Растительный мир</vt:lpstr>
      <vt:lpstr>Особенности растительного покрова России</vt:lpstr>
      <vt:lpstr>Распространение отдельных видов растений</vt:lpstr>
      <vt:lpstr>Растительные сообщества</vt:lpstr>
      <vt:lpstr>Размещение типов растительности.</vt:lpstr>
      <vt:lpstr>Незональные типы растительности</vt:lpstr>
      <vt:lpstr>Тундровая растительность</vt:lpstr>
      <vt:lpstr>Лесная растительность</vt:lpstr>
      <vt:lpstr>Сосна     Берёза   </vt:lpstr>
      <vt:lpstr>Ель    Кедр       </vt:lpstr>
      <vt:lpstr>Осина    Пихта    </vt:lpstr>
      <vt:lpstr>Степная растительность</vt:lpstr>
      <vt:lpstr>Луговая растительность</vt:lpstr>
      <vt:lpstr>Пустынная растительность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Растительный мир</dc:title>
  <dc:creator>803131</dc:creator>
  <cp:lastModifiedBy>803131</cp:lastModifiedBy>
  <cp:revision>60</cp:revision>
  <dcterms:created xsi:type="dcterms:W3CDTF">2014-02-01T13:57:04Z</dcterms:created>
  <dcterms:modified xsi:type="dcterms:W3CDTF">2014-02-06T16:35:47Z</dcterms:modified>
</cp:coreProperties>
</file>