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  <p:sldId id="264" r:id="rId3"/>
    <p:sldId id="265" r:id="rId4"/>
    <p:sldId id="266" r:id="rId5"/>
    <p:sldId id="259" r:id="rId6"/>
    <p:sldId id="261" r:id="rId7"/>
    <p:sldId id="262" r:id="rId8"/>
    <p:sldId id="260" r:id="rId9"/>
    <p:sldId id="257" r:id="rId10"/>
    <p:sldId id="25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3/13/2014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8;&#1072;&#1082;&#1077;&#1090;&#1072;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100_4508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5;&#1080;&#1088;&#1086;&#1089;&#1082;&#1086;&#1087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13752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поисках </a:t>
            </a:r>
            <a:br>
              <a:rPr lang="ru-RU" sz="115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15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равновесия</a:t>
            </a:r>
            <a:endParaRPr lang="ru-RU" sz="115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97152"/>
            <a:ext cx="7854696" cy="720080"/>
          </a:xfrm>
        </p:spPr>
        <p:txBody>
          <a:bodyPr/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акет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7976886" cy="581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9441"/>
            <a:ext cx="6552728" cy="6552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Арка 3"/>
          <p:cNvSpPr/>
          <p:nvPr/>
        </p:nvSpPr>
        <p:spPr>
          <a:xfrm rot="10800000">
            <a:off x="1763688" y="1628800"/>
            <a:ext cx="5688632" cy="4176464"/>
          </a:xfrm>
          <a:prstGeom prst="blockArc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4139952" y="3789040"/>
            <a:ext cx="936104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19 0.00764 0.03612 0.00324 0.05365 -0.00162 C 0.06164 -0.00857 0.0533 -0.00208 0.0691 -0.0081 C 0.07553 -0.01065 0.08039 -0.0169 0.08698 -0.01921 C 0.09601 -0.03056 0.08698 -0.0213 0.11077 -0.02546 C 0.11598 -0.02639 0.12188 -0.03032 0.12743 -0.03171 C 0.13334 -0.03657 0.1375 -0.04306 0.1441 -0.04607 C 0.14896 -0.05255 0.14879 -0.05903 0.15243 -0.06667 C 0.15643 -0.075 0.16094 -0.08148 0.16563 -0.08889 C 0.16875 -0.09375 0.17205 -0.09838 0.175 -0.10324 C 0.17674 -0.10625 0.17987 -0.11273 0.17987 -0.11273 C 0.18125 -0.11829 0.18421 -0.13912 0.18698 -0.14282 C 0.1882 -0.14444 0.18612 -0.13866 0.18577 -0.13657 C 0.1849 -0.13125 0.18507 -0.12546 0.18334 -0.1206 C 0.179 -0.10857 0.16737 -0.08333 0.15834 -0.0794 C 0.14879 -0.06667 0.13941 -0.05509 0.12622 -0.04931 C 0.11112 -0.03542 0.10226 -0.03357 0.08455 -0.0287 C 0.07813 -0.02685 0.07205 -0.02199 0.06563 -0.0206 C 0.05764 -0.01875 0.04966 -0.0162 0.04167 -0.01435 C 0.03195 -0.00995 0.03698 -0.01157 0.02622 -0.00949 C 0.01737 -0.00602 0.00921 -0.00278 0 0 Z " pathEditMode="relative" ptsTypes="ffffffffffffffff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Арка 4"/>
          <p:cNvSpPr/>
          <p:nvPr/>
        </p:nvSpPr>
        <p:spPr>
          <a:xfrm>
            <a:off x="1475656" y="3140968"/>
            <a:ext cx="6264696" cy="4464496"/>
          </a:xfrm>
          <a:prstGeom prst="blockArc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067944" y="2204864"/>
            <a:ext cx="1080120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0.02616 C 0.05486 0.02663 0.06649 0.02639 0.07795 0.02778 C 0.08229 0.02825 0.09201 0.0338 0.09583 0.03565 C 0.11042 0.04237 0.12604 0.047 0.14097 0.05163 C 0.14757 0.05371 0.14167 0.05255 0.14826 0.05625 C 0.15208 0.05834 0.15712 0.05973 0.16128 0.06112 C 0.16493 0.06436 0.16788 0.06551 0.17205 0.06737 C 0.17899 0.07385 0.18993 0.07454 0.19826 0.0801 C 0.20347 0.09121 0.21302 0.09561 0.22205 0.09908 C 0.2276 0.10417 0.22413 0.10163 0.23264 0.10556 C 0.23646 0.10741 0.23958 0.11158 0.2434 0.11343 C 0.24826 0.11991 0.25347 0.12362 0.25885 0.1294 C 0.26007 0.13079 0.26111 0.13264 0.2625 0.13403 C 0.26476 0.13635 0.26962 0.14051 0.26962 0.14075 C 0.27309 0.14723 0.2783 0.15047 0.28264 0.15625 C 0.28507 0.16598 0.29271 0.17315 0.29826 0.1801 C 0.3026 0.18565 0.30503 0.19306 0.31007 0.19769 C 0.31285 0.20301 0.31545 0.20672 0.31962 0.21019 C 0.32396 0.21852 0.32865 0.22848 0.33507 0.23403 C 0.33941 0.2426 0.3441 0.25093 0.34826 0.2595 C 0.35087 0.26505 0.35174 0.26899 0.35538 0.27385 C 0.35712 0.28033 0.35729 0.28288 0.36128 0.28797 C 0.36319 0.29584 0.36476 0.30487 0.3684 0.31181 C 0.37014 0.31852 0.37205 0.33241 0.37205 0.33264 C 0.375 0.37963 0.37431 0.35672 0.37431 0.4007 " pathEditMode="relative" rAng="0" ptsTypes="ffffffffff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725144"/>
            <a:ext cx="6480720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283968" y="3717032"/>
            <a:ext cx="1008112" cy="10081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328591" cy="6027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фото икт\100_4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894008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DCIM\100KC140\100_4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2630"/>
            <a:ext cx="5044163" cy="672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00_4508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6957781" cy="521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гироскоп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7601" y="548680"/>
            <a:ext cx="8426202" cy="586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2</Words>
  <Application>Microsoft Office PowerPoint</Application>
  <PresentationFormat>Экран (4:3)</PresentationFormat>
  <Paragraphs>1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В поисках  равновесия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поисках  равновесия</dc:title>
  <dc:creator>1</dc:creator>
  <cp:lastModifiedBy>1</cp:lastModifiedBy>
  <cp:revision>12</cp:revision>
  <dcterms:created xsi:type="dcterms:W3CDTF">2013-09-19T19:40:28Z</dcterms:created>
  <dcterms:modified xsi:type="dcterms:W3CDTF">2014-03-13T10:33:33Z</dcterms:modified>
</cp:coreProperties>
</file>