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8CE-5154-476D-9BE7-FDE9B31CF67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6339-B1CC-481A-B039-217CDED60A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  <p:transition spd="slow">
    <p:push/>
    <p:sndAc>
      <p:stSnd>
        <p:snd r:embed="rId1" name="voltag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8CE-5154-476D-9BE7-FDE9B31CF67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6339-B1CC-481A-B039-217CDED6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  <p:sndAc>
      <p:stSnd>
        <p:snd r:embed="rId1" name="voltag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8CE-5154-476D-9BE7-FDE9B31CF67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6339-B1CC-481A-B039-217CDED6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  <p:sndAc>
      <p:stSnd>
        <p:snd r:embed="rId1" name="voltag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8CE-5154-476D-9BE7-FDE9B31CF67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6339-B1CC-481A-B039-217CDED6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  <p:sndAc>
      <p:stSnd>
        <p:snd r:embed="rId1" name="voltag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8CE-5154-476D-9BE7-FDE9B31CF67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6339-B1CC-481A-B039-217CDED6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/>
    <p:sndAc>
      <p:stSnd>
        <p:snd r:embed="rId1" name="voltag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8CE-5154-476D-9BE7-FDE9B31CF67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6339-B1CC-481A-B039-217CDED6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  <p:sndAc>
      <p:stSnd>
        <p:snd r:embed="rId1" name="voltag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8CE-5154-476D-9BE7-FDE9B31CF67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6339-B1CC-481A-B039-217CDED6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  <p:sndAc>
      <p:stSnd>
        <p:snd r:embed="rId1" name="voltag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8CE-5154-476D-9BE7-FDE9B31CF67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6339-B1CC-481A-B039-217CDED6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  <p:sndAc>
      <p:stSnd>
        <p:snd r:embed="rId1" name="voltag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8CE-5154-476D-9BE7-FDE9B31CF67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6339-B1CC-481A-B039-217CDED6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  <p:sndAc>
      <p:stSnd>
        <p:snd r:embed="rId1" name="voltag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8CE-5154-476D-9BE7-FDE9B31CF67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6339-B1CC-481A-B039-217CDED60A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>
    <p:push/>
    <p:sndAc>
      <p:stSnd>
        <p:snd r:embed="rId1" name="voltag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658CE-5154-476D-9BE7-FDE9B31CF67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86339-B1CC-481A-B039-217CDED60A6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slow">
    <p:push/>
    <p:sndAc>
      <p:stSnd>
        <p:snd r:embed="rId1" name="voltag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07658CE-5154-476D-9BE7-FDE9B31CF678}" type="datetimeFigureOut">
              <a:rPr lang="ru-RU" smtClean="0"/>
              <a:pPr/>
              <a:t>05.04.2012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0C86339-B1CC-481A-B039-217CDED60A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push/>
    <p:sndAc>
      <p:stSnd>
        <p:snd r:embed="rId13" name="voltage.wav"/>
      </p:stSnd>
    </p:sndAc>
  </p:transition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101;&#1083;&#1077;&#1082;&#1090;&#1080;&#1074;%20&#1055;&#1072;&#1089;&#1082;&#1072;&#1083;&#1100;.doc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hyperlink" Target="&#1089;&#1089;&#1099;&#1083;&#1082;&#1080;.docx" TargetMode="External"/><Relationship Id="rId4" Type="http://schemas.openxmlformats.org/officeDocument/2006/relationships/hyperlink" Target="SPPPOI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996952"/>
            <a:ext cx="4419600" cy="1600327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4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Подготовка обучающихся к олимпиадам по информатике</a:t>
            </a:r>
            <a:endParaRPr lang="ru-RU" sz="4000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484784"/>
            <a:ext cx="1473311" cy="1473311"/>
          </a:xfrm>
          <a:prstGeom prst="rect">
            <a:avLst/>
          </a:prstGeom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687093" y="471409"/>
            <a:ext cx="376981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ГБОУ ДПО ТОИУУ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Курсы ПК учителей информатики и ИКТ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14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21.03-07.04)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57818" y="4429132"/>
            <a:ext cx="321467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0325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Подготовили: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0325" algn="l"/>
              </a:tabLst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Охтень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Н.С.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0325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Сорокин М.М.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0325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Рожко Н.В.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70325" algn="l"/>
              </a:tabLst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Аньчкова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А.А.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862822"/>
      </p:ext>
    </p:extLst>
  </p:cSld>
  <p:clrMapOvr>
    <a:masterClrMapping/>
  </p:clrMapOvr>
  <p:transition spd="slow">
    <p:push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6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8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9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169" grpId="0"/>
      <p:bldP spid="717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8794" y="1928802"/>
            <a:ext cx="20683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Аннотация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2928934"/>
            <a:ext cx="81439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В реализации данного проекта принимают участие учителя информатики,  учителя дополнительного образования, психолог школы, обучающиеся 7 – 11 классов и их родители.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Продолжительность проекта временных рамок не имеет, так как  контингент обучающихся непрерывно обновляется.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" name="Рисунок 6" descr="scenic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43372" y="1857364"/>
            <a:ext cx="1011242" cy="557215"/>
          </a:xfrm>
          <a:prstGeom prst="rect">
            <a:avLst/>
          </a:prstGeom>
        </p:spPr>
      </p:pic>
    </p:spTree>
  </p:cSld>
  <p:clrMapOvr>
    <a:masterClrMapping/>
  </p:clrMapOvr>
  <p:transition spd="slow">
    <p:push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5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5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5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4861" y="2098932"/>
            <a:ext cx="66990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Постановка проблемы проекта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3482188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Времени, отведённого  для изучения решений сложных логических задач </a:t>
            </a:r>
            <a:r>
              <a:rPr lang="ru-RU" sz="2400" dirty="0"/>
              <a:t>на языках </a:t>
            </a:r>
            <a:r>
              <a:rPr lang="ru-RU" sz="2400" dirty="0" smtClean="0"/>
              <a:t>программирования – достаточно лишь для общего ознакомления с ними 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098932"/>
            <a:ext cx="1065980" cy="83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090348"/>
      </p:ext>
    </p:extLst>
  </p:cSld>
  <p:clrMapOvr>
    <a:masterClrMapping/>
  </p:clrMapOvr>
  <p:transition spd="slow">
    <p:push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93194" y="1916832"/>
            <a:ext cx="25975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/>
              <a:t>Цель проекта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2924943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Подготовить обучающихся к успешному участию в олимпиадах по информатике на всех уровнях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264845"/>
            <a:ext cx="14287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6006"/>
      </p:ext>
    </p:extLst>
  </p:cSld>
  <p:clrMapOvr>
    <a:masterClrMapping/>
  </p:clrMapOvr>
  <p:transition spd="slow">
    <p:push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51522" y="919463"/>
            <a:ext cx="29049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/>
              <a:t>Задачи проекта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772816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Освоение  обучающимися языка программирования до необходимого уровня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Приобретение навыков в решении олимпиадных задач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Психологическая подготовка к возможным стрессовым ситуациям на олимпиадах</a:t>
            </a:r>
            <a:endParaRPr lang="ru-RU" sz="2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879" y="3573016"/>
            <a:ext cx="2232248" cy="2595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118167"/>
      </p:ext>
    </p:extLst>
  </p:cSld>
  <p:clrMapOvr>
    <a:masterClrMapping/>
  </p:clrMapOvr>
  <p:transition spd="slow">
    <p:push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4678" y="142852"/>
            <a:ext cx="24370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/>
              <a:t>План работы</a:t>
            </a:r>
            <a:endParaRPr lang="ru-RU" sz="32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4747769"/>
              </p:ext>
            </p:extLst>
          </p:nvPr>
        </p:nvGraphicFramePr>
        <p:xfrm>
          <a:off x="285720" y="785794"/>
          <a:ext cx="8568951" cy="570382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504056"/>
                <a:gridCol w="3269426"/>
                <a:gridCol w="2279813"/>
                <a:gridCol w="2515656"/>
              </a:tblGrid>
              <a:tr h="430786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Форма</a:t>
                      </a:r>
                      <a:r>
                        <a:rPr lang="ru-RU" baseline="0" dirty="0" smtClean="0"/>
                        <a:t>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</a:t>
                      </a:r>
                      <a:r>
                        <a:rPr lang="ru-RU" baseline="0" dirty="0" smtClean="0"/>
                        <a:t> проведения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Место проведения</a:t>
                      </a:r>
                      <a:endParaRPr lang="ru-RU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</a:t>
                      </a:r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Элективные курсы по информатике</a:t>
                      </a:r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Час в неделю </a:t>
                      </a:r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Школа</a:t>
                      </a:r>
                      <a:endParaRPr lang="ru-RU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56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Кружок по информатике</a:t>
                      </a:r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Час в неделю </a:t>
                      </a:r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Школа</a:t>
                      </a:r>
                      <a:endParaRPr lang="ru-RU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3078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Региональные и федеральные</a:t>
                      </a:r>
                      <a:r>
                        <a:rPr lang="ru-RU" sz="1600" baseline="0" dirty="0" smtClean="0"/>
                        <a:t> интернет конкурсы</a:t>
                      </a:r>
                      <a:endParaRPr lang="ru-RU" sz="16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 мере появления на соответствующих сайтах</a:t>
                      </a:r>
                      <a:endParaRPr lang="ru-RU" sz="1600" dirty="0"/>
                    </a:p>
                  </a:txBody>
                  <a:tcP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Школа</a:t>
                      </a:r>
                      <a:endParaRPr lang="ru-RU" sz="1600" dirty="0"/>
                    </a:p>
                  </a:txBody>
                  <a:tcPr>
                    <a:lnB>
                      <a:noFill/>
                    </a:lnB>
                  </a:tcPr>
                </a:tc>
              </a:tr>
              <a:tr h="7896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Решение олимпиадных</a:t>
                      </a:r>
                      <a:r>
                        <a:rPr lang="ru-RU" sz="1600" baseline="0" dirty="0" smtClean="0"/>
                        <a:t> задач на сайте «Школа программирования» и ему подобных</a:t>
                      </a:r>
                      <a:endParaRPr lang="ru-RU" sz="1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течении года</a:t>
                      </a:r>
                      <a:endParaRPr lang="ru-RU" sz="1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Дом обучающегося</a:t>
                      </a:r>
                      <a:endParaRPr lang="ru-RU" sz="1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663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5</a:t>
                      </a:r>
                      <a:endParaRPr lang="ru-RU" sz="1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Психологический тренинг</a:t>
                      </a:r>
                      <a:endParaRPr lang="ru-RU" sz="1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октябрь</a:t>
                      </a:r>
                      <a:endParaRPr lang="ru-RU" sz="1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Кабинет психолога школы</a:t>
                      </a:r>
                      <a:endParaRPr lang="ru-RU" sz="16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078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 </a:t>
                      </a:r>
                      <a:endParaRPr lang="ru-RU" sz="1600" dirty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Школьная олимпиада по информатике</a:t>
                      </a:r>
                      <a:endParaRPr lang="ru-RU" sz="1600" dirty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октябрь</a:t>
                      </a:r>
                      <a:endParaRPr lang="ru-RU" sz="1600" dirty="0"/>
                    </a:p>
                  </a:txBody>
                  <a:tcPr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Школа</a:t>
                      </a:r>
                      <a:endParaRPr lang="ru-RU" sz="1600" dirty="0"/>
                    </a:p>
                  </a:txBody>
                  <a:tcPr>
                    <a:lnT>
                      <a:noFill/>
                    </a:lnT>
                  </a:tcPr>
                </a:tc>
              </a:tr>
              <a:tr h="43078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Городская олимпиада по информатике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ноябрь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Базовая школа</a:t>
                      </a:r>
                      <a:endParaRPr lang="ru-RU" sz="1600" dirty="0"/>
                    </a:p>
                  </a:txBody>
                  <a:tcPr/>
                </a:tc>
              </a:tr>
              <a:tr h="430786"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Конференция по результатам олимпиад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декабрь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Базовая школа</a:t>
                      </a:r>
                      <a:endParaRPr lang="ru-RU" sz="1600" dirty="0"/>
                    </a:p>
                  </a:txBody>
                  <a:tcPr/>
                </a:tc>
              </a:tr>
              <a:tr h="430786"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Региональная олимпиада по информатике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январь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Лагерь «</a:t>
                      </a:r>
                      <a:r>
                        <a:rPr lang="ru-RU" sz="1600" dirty="0" err="1" smtClean="0"/>
                        <a:t>Компьютерия</a:t>
                      </a:r>
                      <a:r>
                        <a:rPr lang="ru-RU" sz="1600" dirty="0" smtClean="0"/>
                        <a:t>»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736" y="214290"/>
            <a:ext cx="571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100558"/>
      </p:ext>
    </p:extLst>
  </p:cSld>
  <p:clrMapOvr>
    <a:masterClrMapping/>
  </p:clrMapOvr>
  <p:transition spd="slow">
    <p:push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868" y="3571876"/>
            <a:ext cx="31113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dirty="0" smtClean="0"/>
              <a:t>Продукт проекта</a:t>
            </a:r>
            <a:endParaRPr lang="ru-RU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4357694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Методические рекомендации для подготовки участников олимпиад по информатике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04" y="2786058"/>
            <a:ext cx="1428750" cy="142875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428860" y="357166"/>
            <a:ext cx="65008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…олимпиады по информатике педагогам дают возможность к самосовершенствованию, оттачиванию различных приемов, методов, форм работы с учеником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7336070"/>
      </p:ext>
    </p:extLst>
  </p:cSld>
  <p:clrMapOvr>
    <a:masterClrMapping/>
  </p:clrMapOvr>
  <p:transition spd="slow">
    <p:push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488" y="3000372"/>
            <a:ext cx="4320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Предполагаемые результаты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928662" y="4071942"/>
            <a:ext cx="72368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Повышение уровня подготовки участников олимпиад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Рост числа участников олимпиад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Успешное прохождение итоговой аттестации </a:t>
            </a:r>
          </a:p>
          <a:p>
            <a:endParaRPr lang="ru-RU" sz="2400" dirty="0" smtClean="0"/>
          </a:p>
          <a:p>
            <a:pPr marL="285750" indent="-285750">
              <a:buFont typeface="Arial" pitchFamily="34" charset="0"/>
              <a:buChar char="•"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794" y="2357430"/>
            <a:ext cx="897717" cy="176941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714480" y="357166"/>
            <a:ext cx="69294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…олимпиады по информатике позволяют учащимся более полно «раскрыть» свою одаренность, правильно сориентироваться в выборе профессии и качественно подготовиться к итоговой аттестации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8891711"/>
      </p:ext>
    </p:extLst>
  </p:cSld>
  <p:clrMapOvr>
    <a:masterClrMapping/>
  </p:clrMapOvr>
  <p:transition spd="slow">
    <p:push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571744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Приложения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3286124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hlinkClick r:id="rId3" action="ppaction://hlinkfile"/>
              </a:rPr>
              <a:t>Программа  элективных курсов  9 класса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hlinkClick r:id="rId4" action="ppaction://hlinkfile"/>
              </a:rPr>
              <a:t>Программа кружка по олимпиадной информатике</a:t>
            </a: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hlinkClick r:id="rId5" action="ppaction://hlinkfile"/>
              </a:rPr>
              <a:t>Русскоязычные порталы, посвященные олимпиадному программированию</a:t>
            </a:r>
            <a:endParaRPr lang="ru-RU" sz="2400" i="1" dirty="0" smtClean="0"/>
          </a:p>
          <a:p>
            <a:pPr>
              <a:buFont typeface="Arial" pitchFamily="34" charset="0"/>
              <a:buChar char="•"/>
            </a:pPr>
            <a:endParaRPr lang="ru-RU" sz="2400" dirty="0"/>
          </a:p>
        </p:txBody>
      </p:sp>
      <p:pic>
        <p:nvPicPr>
          <p:cNvPr id="5" name="Рисунок 4" descr="downloading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72132" y="2500306"/>
            <a:ext cx="1743075" cy="628650"/>
          </a:xfrm>
          <a:prstGeom prst="rect">
            <a:avLst/>
          </a:prstGeom>
        </p:spPr>
      </p:pic>
    </p:spTree>
  </p:cSld>
  <p:clrMapOvr>
    <a:masterClrMapping/>
  </p:clrMapOvr>
  <p:transition spd="slow">
    <p:push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244</TotalTime>
  <Words>318</Words>
  <Application>Microsoft Office PowerPoint</Application>
  <PresentationFormat>Экран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Паркет</vt:lpstr>
      <vt:lpstr>Подготовка обучающихся к олимпиадам по информатике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обучающихся к олимпиадам по информатике</dc:title>
  <dc:creator>эксперт</dc:creator>
  <cp:lastModifiedBy>эксперт</cp:lastModifiedBy>
  <cp:revision>35</cp:revision>
  <dcterms:created xsi:type="dcterms:W3CDTF">2012-03-24T08:31:06Z</dcterms:created>
  <dcterms:modified xsi:type="dcterms:W3CDTF">2012-04-05T16:06:30Z</dcterms:modified>
</cp:coreProperties>
</file>