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5" name="Freeform 2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5752" y="267"/>
                </a:cxn>
                <a:cxn ang="0">
                  <a:pos x="5752" y="81"/>
                </a:cxn>
                <a:cxn ang="0">
                  <a:pos x="5567" y="111"/>
                </a:cxn>
                <a:cxn ang="0">
                  <a:pos x="5098" y="131"/>
                </a:cxn>
                <a:cxn ang="0">
                  <a:pos x="4597" y="101"/>
                </a:cxn>
                <a:cxn ang="0">
                  <a:pos x="4138" y="141"/>
                </a:cxn>
                <a:cxn ang="0">
                  <a:pos x="3914" y="141"/>
                </a:cxn>
                <a:cxn ang="0">
                  <a:pos x="3786" y="131"/>
                </a:cxn>
                <a:cxn ang="0">
                  <a:pos x="3455" y="81"/>
                </a:cxn>
                <a:cxn ang="0">
                  <a:pos x="2976" y="91"/>
                </a:cxn>
                <a:cxn ang="0">
                  <a:pos x="2730" y="20"/>
                </a:cxn>
                <a:cxn ang="0">
                  <a:pos x="2432" y="51"/>
                </a:cxn>
                <a:cxn ang="0">
                  <a:pos x="2218" y="81"/>
                </a:cxn>
                <a:cxn ang="0">
                  <a:pos x="2048" y="91"/>
                </a:cxn>
                <a:cxn ang="0">
                  <a:pos x="1749" y="71"/>
                </a:cxn>
                <a:cxn ang="0">
                  <a:pos x="1440" y="51"/>
                </a:cxn>
                <a:cxn ang="0">
                  <a:pos x="1130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7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6" name="Group 68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50" name="Group 28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90" name="Group 5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113" name="Freeform 3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/>
                    <a:ahLst/>
                    <a:cxnLst>
                      <a:cxn ang="0">
                        <a:pos x="0" y="403"/>
                      </a:cxn>
                      <a:cxn ang="0">
                        <a:pos x="29" y="312"/>
                      </a:cxn>
                      <a:cxn ang="0">
                        <a:pos x="56" y="213"/>
                      </a:cxn>
                      <a:cxn ang="0">
                        <a:pos x="69" y="169"/>
                      </a:cxn>
                      <a:cxn ang="0">
                        <a:pos x="87" y="119"/>
                      </a:cxn>
                      <a:cxn ang="0">
                        <a:pos x="112" y="66"/>
                      </a:cxn>
                      <a:cxn ang="0">
                        <a:pos x="131" y="33"/>
                      </a:cxn>
                      <a:cxn ang="0">
                        <a:pos x="146" y="18"/>
                      </a:cxn>
                      <a:cxn ang="0">
                        <a:pos x="164" y="4"/>
                      </a:cxn>
                      <a:cxn ang="0">
                        <a:pos x="185" y="0"/>
                      </a:cxn>
                      <a:cxn ang="0">
                        <a:pos x="194" y="11"/>
                      </a:cxn>
                      <a:cxn ang="0">
                        <a:pos x="205" y="38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114" name="Freeform 4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/>
                    <a:ahLst/>
                    <a:cxnLst>
                      <a:cxn ang="0">
                        <a:pos x="1" y="988"/>
                      </a:cxn>
                      <a:cxn ang="0">
                        <a:pos x="0" y="896"/>
                      </a:cxn>
                      <a:cxn ang="0">
                        <a:pos x="0" y="825"/>
                      </a:cxn>
                      <a:cxn ang="0">
                        <a:pos x="3" y="777"/>
                      </a:cxn>
                      <a:cxn ang="0">
                        <a:pos x="4" y="718"/>
                      </a:cxn>
                      <a:cxn ang="0">
                        <a:pos x="4" y="656"/>
                      </a:cxn>
                      <a:cxn ang="0">
                        <a:pos x="5" y="605"/>
                      </a:cxn>
                      <a:cxn ang="0">
                        <a:pos x="9" y="558"/>
                      </a:cxn>
                      <a:cxn ang="0">
                        <a:pos x="13" y="475"/>
                      </a:cxn>
                      <a:cxn ang="0">
                        <a:pos x="20" y="385"/>
                      </a:cxn>
                      <a:cxn ang="0">
                        <a:pos x="29" y="294"/>
                      </a:cxn>
                      <a:cxn ang="0">
                        <a:pos x="36" y="196"/>
                      </a:cxn>
                      <a:cxn ang="0">
                        <a:pos x="42" y="138"/>
                      </a:cxn>
                      <a:cxn ang="0">
                        <a:pos x="47" y="116"/>
                      </a:cxn>
                      <a:cxn ang="0">
                        <a:pos x="59" y="76"/>
                      </a:cxn>
                      <a:cxn ang="0">
                        <a:pos x="72" y="48"/>
                      </a:cxn>
                      <a:cxn ang="0">
                        <a:pos x="86" y="26"/>
                      </a:cxn>
                      <a:cxn ang="0">
                        <a:pos x="99" y="6"/>
                      </a:cxn>
                      <a:cxn ang="0">
                        <a:pos x="109" y="0"/>
                      </a:cxn>
                      <a:cxn ang="0">
                        <a:pos x="122" y="0"/>
                      </a:cxn>
                      <a:cxn ang="0">
                        <a:pos x="134" y="7"/>
                      </a:cxn>
                      <a:cxn ang="0">
                        <a:pos x="139" y="17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91" name="Group 8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111" name="Freeform 6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/>
                    <a:ahLst/>
                    <a:cxnLst>
                      <a:cxn ang="0">
                        <a:pos x="256" y="446"/>
                      </a:cxn>
                      <a:cxn ang="0">
                        <a:pos x="218" y="403"/>
                      </a:cxn>
                      <a:cxn ang="0">
                        <a:pos x="203" y="376"/>
                      </a:cxn>
                      <a:cxn ang="0">
                        <a:pos x="192" y="355"/>
                      </a:cxn>
                      <a:cxn ang="0">
                        <a:pos x="136" y="149"/>
                      </a:cxn>
                      <a:cxn ang="0">
                        <a:pos x="105" y="84"/>
                      </a:cxn>
                      <a:cxn ang="0">
                        <a:pos x="82" y="42"/>
                      </a:cxn>
                      <a:cxn ang="0">
                        <a:pos x="65" y="22"/>
                      </a:cxn>
                      <a:cxn ang="0">
                        <a:pos x="43" y="6"/>
                      </a:cxn>
                      <a:cxn ang="0">
                        <a:pos x="24" y="0"/>
                      </a:cxn>
                      <a:cxn ang="0">
                        <a:pos x="8" y="3"/>
                      </a:cxn>
                      <a:cxn ang="0">
                        <a:pos x="0" y="29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112" name="Freeform 7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/>
                    <a:ahLst/>
                    <a:cxnLst>
                      <a:cxn ang="0">
                        <a:pos x="389" y="1060"/>
                      </a:cxn>
                      <a:cxn ang="0">
                        <a:pos x="378" y="975"/>
                      </a:cxn>
                      <a:cxn ang="0">
                        <a:pos x="256" y="400"/>
                      </a:cxn>
                      <a:cxn ang="0">
                        <a:pos x="201" y="223"/>
                      </a:cxn>
                      <a:cxn ang="0">
                        <a:pos x="185" y="164"/>
                      </a:cxn>
                      <a:cxn ang="0">
                        <a:pos x="164" y="97"/>
                      </a:cxn>
                      <a:cxn ang="0">
                        <a:pos x="140" y="45"/>
                      </a:cxn>
                      <a:cxn ang="0">
                        <a:pos x="117" y="19"/>
                      </a:cxn>
                      <a:cxn ang="0">
                        <a:pos x="89" y="1"/>
                      </a:cxn>
                      <a:cxn ang="0">
                        <a:pos x="60" y="0"/>
                      </a:cxn>
                      <a:cxn ang="0">
                        <a:pos x="41" y="21"/>
                      </a:cxn>
                      <a:cxn ang="0">
                        <a:pos x="0" y="118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sp>
              <p:nvSpPr>
                <p:cNvPr id="92" name="Freeform 9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/>
                  <a:ahLst/>
                  <a:cxnLst>
                    <a:cxn ang="0">
                      <a:pos x="0" y="444"/>
                    </a:cxn>
                    <a:cxn ang="0">
                      <a:pos x="13" y="344"/>
                    </a:cxn>
                    <a:cxn ang="0">
                      <a:pos x="25" y="235"/>
                    </a:cxn>
                    <a:cxn ang="0">
                      <a:pos x="31" y="187"/>
                    </a:cxn>
                    <a:cxn ang="0">
                      <a:pos x="39" y="131"/>
                    </a:cxn>
                    <a:cxn ang="0">
                      <a:pos x="51" y="74"/>
                    </a:cxn>
                    <a:cxn ang="0">
                      <a:pos x="59" y="37"/>
                    </a:cxn>
                    <a:cxn ang="0">
                      <a:pos x="66" y="19"/>
                    </a:cxn>
                    <a:cxn ang="0">
                      <a:pos x="74" y="4"/>
                    </a:cxn>
                    <a:cxn ang="0">
                      <a:pos x="83" y="0"/>
                    </a:cxn>
                    <a:cxn ang="0">
                      <a:pos x="88" y="12"/>
                    </a:cxn>
                    <a:cxn ang="0">
                      <a:pos x="93" y="42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3" name="Freeform 10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/>
                  <a:ahLst/>
                  <a:cxnLst>
                    <a:cxn ang="0">
                      <a:pos x="0" y="1082"/>
                    </a:cxn>
                    <a:cxn ang="0">
                      <a:pos x="0" y="981"/>
                    </a:cxn>
                    <a:cxn ang="0">
                      <a:pos x="0" y="904"/>
                    </a:cxn>
                    <a:cxn ang="0">
                      <a:pos x="1" y="851"/>
                    </a:cxn>
                    <a:cxn ang="0">
                      <a:pos x="2" y="786"/>
                    </a:cxn>
                    <a:cxn ang="0">
                      <a:pos x="2" y="719"/>
                    </a:cxn>
                    <a:cxn ang="0">
                      <a:pos x="2" y="662"/>
                    </a:cxn>
                    <a:cxn ang="0">
                      <a:pos x="4" y="611"/>
                    </a:cxn>
                    <a:cxn ang="0">
                      <a:pos x="6" y="521"/>
                    </a:cxn>
                    <a:cxn ang="0">
                      <a:pos x="9" y="422"/>
                    </a:cxn>
                    <a:cxn ang="0">
                      <a:pos x="13" y="323"/>
                    </a:cxn>
                    <a:cxn ang="0">
                      <a:pos x="16" y="215"/>
                    </a:cxn>
                    <a:cxn ang="0">
                      <a:pos x="19" y="152"/>
                    </a:cxn>
                    <a:cxn ang="0">
                      <a:pos x="21" y="127"/>
                    </a:cxn>
                    <a:cxn ang="0">
                      <a:pos x="27" y="84"/>
                    </a:cxn>
                    <a:cxn ang="0">
                      <a:pos x="32" y="53"/>
                    </a:cxn>
                    <a:cxn ang="0">
                      <a:pos x="38" y="28"/>
                    </a:cxn>
                    <a:cxn ang="0">
                      <a:pos x="44" y="6"/>
                    </a:cxn>
                    <a:cxn ang="0">
                      <a:pos x="49" y="0"/>
                    </a:cxn>
                    <a:cxn ang="0">
                      <a:pos x="56" y="0"/>
                    </a:cxn>
                    <a:cxn ang="0">
                      <a:pos x="60" y="8"/>
                    </a:cxn>
                    <a:cxn ang="0">
                      <a:pos x="63" y="18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4" name="Freeform 11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/>
                  <a:ahLst/>
                  <a:cxnLst>
                    <a:cxn ang="0">
                      <a:pos x="218" y="1855"/>
                    </a:cxn>
                    <a:cxn ang="0">
                      <a:pos x="212" y="1707"/>
                    </a:cxn>
                    <a:cxn ang="0">
                      <a:pos x="142" y="702"/>
                    </a:cxn>
                    <a:cxn ang="0">
                      <a:pos x="112" y="390"/>
                    </a:cxn>
                    <a:cxn ang="0">
                      <a:pos x="104" y="288"/>
                    </a:cxn>
                    <a:cxn ang="0">
                      <a:pos x="91" y="170"/>
                    </a:cxn>
                    <a:cxn ang="0">
                      <a:pos x="79" y="80"/>
                    </a:cxn>
                    <a:cxn ang="0">
                      <a:pos x="65" y="33"/>
                    </a:cxn>
                    <a:cxn ang="0">
                      <a:pos x="50" y="2"/>
                    </a:cxn>
                    <a:cxn ang="0">
                      <a:pos x="34" y="0"/>
                    </a:cxn>
                    <a:cxn ang="0">
                      <a:pos x="22" y="35"/>
                    </a:cxn>
                    <a:cxn ang="0">
                      <a:pos x="0" y="207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grpSp>
              <p:nvGrpSpPr>
                <p:cNvPr id="95" name="Group 16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107" name="Freeform 12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/>
                    <a:ahLst/>
                    <a:cxnLst>
                      <a:cxn ang="0">
                        <a:pos x="143" y="653"/>
                      </a:cxn>
                      <a:cxn ang="0">
                        <a:pos x="122" y="589"/>
                      </a:cxn>
                      <a:cxn ang="0">
                        <a:pos x="113" y="551"/>
                      </a:cxn>
                      <a:cxn ang="0">
                        <a:pos x="108" y="520"/>
                      </a:cxn>
                      <a:cxn ang="0">
                        <a:pos x="76" y="219"/>
                      </a:cxn>
                      <a:cxn ang="0">
                        <a:pos x="58" y="123"/>
                      </a:cxn>
                      <a:cxn ang="0">
                        <a:pos x="45" y="63"/>
                      </a:cxn>
                      <a:cxn ang="0">
                        <a:pos x="36" y="32"/>
                      </a:cxn>
                      <a:cxn ang="0">
                        <a:pos x="24" y="8"/>
                      </a:cxn>
                      <a:cxn ang="0">
                        <a:pos x="13" y="0"/>
                      </a:cxn>
                      <a:cxn ang="0">
                        <a:pos x="4" y="6"/>
                      </a:cxn>
                      <a:cxn ang="0">
                        <a:pos x="0" y="4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108" name="Freeform 13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/>
                    <a:ahLst/>
                    <a:cxnLst>
                      <a:cxn ang="0">
                        <a:pos x="0" y="2390"/>
                      </a:cxn>
                      <a:cxn ang="0">
                        <a:pos x="71" y="1504"/>
                      </a:cxn>
                      <a:cxn ang="0">
                        <a:pos x="79" y="1362"/>
                      </a:cxn>
                      <a:cxn ang="0">
                        <a:pos x="97" y="1131"/>
                      </a:cxn>
                      <a:cxn ang="0">
                        <a:pos x="114" y="891"/>
                      </a:cxn>
                      <a:cxn ang="0">
                        <a:pos x="123" y="762"/>
                      </a:cxn>
                      <a:cxn ang="0">
                        <a:pos x="128" y="623"/>
                      </a:cxn>
                      <a:cxn ang="0">
                        <a:pos x="134" y="493"/>
                      </a:cxn>
                      <a:cxn ang="0">
                        <a:pos x="146" y="342"/>
                      </a:cxn>
                      <a:cxn ang="0">
                        <a:pos x="157" y="204"/>
                      </a:cxn>
                      <a:cxn ang="0">
                        <a:pos x="173" y="82"/>
                      </a:cxn>
                      <a:cxn ang="0">
                        <a:pos x="183" y="6"/>
                      </a:cxn>
                      <a:cxn ang="0">
                        <a:pos x="191" y="0"/>
                      </a:cxn>
                      <a:cxn ang="0">
                        <a:pos x="197" y="39"/>
                      </a:cxn>
                      <a:cxn ang="0">
                        <a:pos x="202" y="173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109" name="Freeform 14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/>
                    <a:ahLst/>
                    <a:cxnLst>
                      <a:cxn ang="0">
                        <a:pos x="0" y="881"/>
                      </a:cxn>
                      <a:cxn ang="0">
                        <a:pos x="30" y="690"/>
                      </a:cxn>
                      <a:cxn ang="0">
                        <a:pos x="48" y="470"/>
                      </a:cxn>
                      <a:cxn ang="0">
                        <a:pos x="59" y="372"/>
                      </a:cxn>
                      <a:cxn ang="0">
                        <a:pos x="72" y="259"/>
                      </a:cxn>
                      <a:cxn ang="0">
                        <a:pos x="90" y="142"/>
                      </a:cxn>
                      <a:cxn ang="0">
                        <a:pos x="105" y="69"/>
                      </a:cxn>
                      <a:cxn ang="0">
                        <a:pos x="115" y="32"/>
                      </a:cxn>
                      <a:cxn ang="0">
                        <a:pos x="129" y="6"/>
                      </a:cxn>
                      <a:cxn ang="0">
                        <a:pos x="146" y="0"/>
                      </a:cxn>
                      <a:cxn ang="0">
                        <a:pos x="154" y="19"/>
                      </a:cxn>
                      <a:cxn ang="0">
                        <a:pos x="160" y="77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110" name="Freeform 15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28"/>
                      </a:cxn>
                      <a:cxn ang="0">
                        <a:pos x="28" y="57"/>
                      </a:cxn>
                      <a:cxn ang="0">
                        <a:pos x="41" y="118"/>
                      </a:cxn>
                      <a:cxn ang="0">
                        <a:pos x="52" y="170"/>
                      </a:cxn>
                      <a:cxn ang="0">
                        <a:pos x="62" y="223"/>
                      </a:cxn>
                      <a:cxn ang="0">
                        <a:pos x="67" y="267"/>
                      </a:cxn>
                      <a:cxn ang="0">
                        <a:pos x="70" y="310"/>
                      </a:cxn>
                      <a:cxn ang="0">
                        <a:pos x="73" y="370"/>
                      </a:cxn>
                      <a:cxn ang="0">
                        <a:pos x="73" y="428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sp>
              <p:nvSpPr>
                <p:cNvPr id="96" name="Freeform 17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/>
                  <a:ahLst/>
                  <a:cxnLst>
                    <a:cxn ang="0">
                      <a:pos x="255" y="217"/>
                    </a:cxn>
                    <a:cxn ang="0">
                      <a:pos x="217" y="196"/>
                    </a:cxn>
                    <a:cxn ang="0">
                      <a:pos x="202" y="183"/>
                    </a:cxn>
                    <a:cxn ang="0">
                      <a:pos x="192" y="173"/>
                    </a:cxn>
                    <a:cxn ang="0">
                      <a:pos x="135" y="72"/>
                    </a:cxn>
                    <a:cxn ang="0">
                      <a:pos x="105" y="40"/>
                    </a:cxn>
                    <a:cxn ang="0">
                      <a:pos x="82" y="20"/>
                    </a:cxn>
                    <a:cxn ang="0">
                      <a:pos x="65" y="11"/>
                    </a:cxn>
                    <a:cxn ang="0">
                      <a:pos x="43" y="3"/>
                    </a:cxn>
                    <a:cxn ang="0">
                      <a:pos x="22" y="0"/>
                    </a:cxn>
                    <a:cxn ang="0">
                      <a:pos x="8" y="1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7" name="Freeform 18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/>
                  <a:ahLst/>
                  <a:cxnLst>
                    <a:cxn ang="0">
                      <a:pos x="0" y="235"/>
                    </a:cxn>
                    <a:cxn ang="0">
                      <a:pos x="50" y="183"/>
                    </a:cxn>
                    <a:cxn ang="0">
                      <a:pos x="92" y="124"/>
                    </a:cxn>
                    <a:cxn ang="0">
                      <a:pos x="114" y="98"/>
                    </a:cxn>
                    <a:cxn ang="0">
                      <a:pos x="145" y="70"/>
                    </a:cxn>
                    <a:cxn ang="0">
                      <a:pos x="186" y="39"/>
                    </a:cxn>
                    <a:cxn ang="0">
                      <a:pos x="217" y="19"/>
                    </a:cxn>
                    <a:cxn ang="0">
                      <a:pos x="240" y="9"/>
                    </a:cxn>
                    <a:cxn ang="0">
                      <a:pos x="271" y="2"/>
                    </a:cxn>
                    <a:cxn ang="0">
                      <a:pos x="306" y="0"/>
                    </a:cxn>
                    <a:cxn ang="0">
                      <a:pos x="321" y="6"/>
                    </a:cxn>
                    <a:cxn ang="0">
                      <a:pos x="339" y="22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8" name="Freeform 19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/>
                  <a:ahLst/>
                  <a:cxnLst>
                    <a:cxn ang="0">
                      <a:pos x="1" y="582"/>
                    </a:cxn>
                    <a:cxn ang="0">
                      <a:pos x="0" y="527"/>
                    </a:cxn>
                    <a:cxn ang="0">
                      <a:pos x="0" y="486"/>
                    </a:cxn>
                    <a:cxn ang="0">
                      <a:pos x="5" y="458"/>
                    </a:cxn>
                    <a:cxn ang="0">
                      <a:pos x="8" y="422"/>
                    </a:cxn>
                    <a:cxn ang="0">
                      <a:pos x="8" y="386"/>
                    </a:cxn>
                    <a:cxn ang="0">
                      <a:pos x="9" y="357"/>
                    </a:cxn>
                    <a:cxn ang="0">
                      <a:pos x="16" y="328"/>
                    </a:cxn>
                    <a:cxn ang="0">
                      <a:pos x="22" y="280"/>
                    </a:cxn>
                    <a:cxn ang="0">
                      <a:pos x="34" y="227"/>
                    </a:cxn>
                    <a:cxn ang="0">
                      <a:pos x="49" y="172"/>
                    </a:cxn>
                    <a:cxn ang="0">
                      <a:pos x="60" y="116"/>
                    </a:cxn>
                    <a:cxn ang="0">
                      <a:pos x="70" y="81"/>
                    </a:cxn>
                    <a:cxn ang="0">
                      <a:pos x="78" y="69"/>
                    </a:cxn>
                    <a:cxn ang="0">
                      <a:pos x="100" y="45"/>
                    </a:cxn>
                    <a:cxn ang="0">
                      <a:pos x="120" y="28"/>
                    </a:cxn>
                    <a:cxn ang="0">
                      <a:pos x="142" y="14"/>
                    </a:cxn>
                    <a:cxn ang="0">
                      <a:pos x="165" y="3"/>
                    </a:cxn>
                    <a:cxn ang="0">
                      <a:pos x="182" y="0"/>
                    </a:cxn>
                    <a:cxn ang="0">
                      <a:pos x="204" y="0"/>
                    </a:cxn>
                    <a:cxn ang="0">
                      <a:pos x="224" y="4"/>
                    </a:cxn>
                    <a:cxn ang="0">
                      <a:pos x="232" y="9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99" name="Freeform 20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/>
                  <a:ahLst/>
                  <a:cxnLst>
                    <a:cxn ang="0">
                      <a:pos x="407" y="529"/>
                    </a:cxn>
                    <a:cxn ang="0">
                      <a:pos x="395" y="486"/>
                    </a:cxn>
                    <a:cxn ang="0">
                      <a:pos x="267" y="199"/>
                    </a:cxn>
                    <a:cxn ang="0">
                      <a:pos x="210" y="111"/>
                    </a:cxn>
                    <a:cxn ang="0">
                      <a:pos x="194" y="81"/>
                    </a:cxn>
                    <a:cxn ang="0">
                      <a:pos x="171" y="48"/>
                    </a:cxn>
                    <a:cxn ang="0">
                      <a:pos x="147" y="23"/>
                    </a:cxn>
                    <a:cxn ang="0">
                      <a:pos x="123" y="9"/>
                    </a:cxn>
                    <a:cxn ang="0">
                      <a:pos x="93" y="0"/>
                    </a:cxn>
                    <a:cxn ang="0">
                      <a:pos x="63" y="0"/>
                    </a:cxn>
                    <a:cxn ang="0">
                      <a:pos x="42" y="9"/>
                    </a:cxn>
                    <a:cxn ang="0">
                      <a:pos x="0" y="59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0" name="Freeform 21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/>
                  <a:ahLst/>
                  <a:cxnLst>
                    <a:cxn ang="0">
                      <a:pos x="0" y="810"/>
                    </a:cxn>
                    <a:cxn ang="0">
                      <a:pos x="131" y="509"/>
                    </a:cxn>
                    <a:cxn ang="0">
                      <a:pos x="146" y="461"/>
                    </a:cxn>
                    <a:cxn ang="0">
                      <a:pos x="178" y="383"/>
                    </a:cxn>
                    <a:cxn ang="0">
                      <a:pos x="209" y="302"/>
                    </a:cxn>
                    <a:cxn ang="0">
                      <a:pos x="225" y="258"/>
                    </a:cxn>
                    <a:cxn ang="0">
                      <a:pos x="233" y="211"/>
                    </a:cxn>
                    <a:cxn ang="0">
                      <a:pos x="246" y="166"/>
                    </a:cxn>
                    <a:cxn ang="0">
                      <a:pos x="265" y="116"/>
                    </a:cxn>
                    <a:cxn ang="0">
                      <a:pos x="286" y="69"/>
                    </a:cxn>
                    <a:cxn ang="0">
                      <a:pos x="314" y="27"/>
                    </a:cxn>
                    <a:cxn ang="0">
                      <a:pos x="335" y="2"/>
                    </a:cxn>
                    <a:cxn ang="0">
                      <a:pos x="348" y="0"/>
                    </a:cxn>
                    <a:cxn ang="0">
                      <a:pos x="361" y="13"/>
                    </a:cxn>
                    <a:cxn ang="0">
                      <a:pos x="368" y="58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1" name="Freeform 22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/>
                  <a:ahLst/>
                  <a:cxnLst>
                    <a:cxn ang="0">
                      <a:pos x="0" y="299"/>
                    </a:cxn>
                    <a:cxn ang="0">
                      <a:pos x="56" y="234"/>
                    </a:cxn>
                    <a:cxn ang="0">
                      <a:pos x="90" y="159"/>
                    </a:cxn>
                    <a:cxn ang="0">
                      <a:pos x="109" y="126"/>
                    </a:cxn>
                    <a:cxn ang="0">
                      <a:pos x="134" y="87"/>
                    </a:cxn>
                    <a:cxn ang="0">
                      <a:pos x="168" y="48"/>
                    </a:cxn>
                    <a:cxn ang="0">
                      <a:pos x="193" y="23"/>
                    </a:cxn>
                    <a:cxn ang="0">
                      <a:pos x="212" y="11"/>
                    </a:cxn>
                    <a:cxn ang="0">
                      <a:pos x="239" y="2"/>
                    </a:cxn>
                    <a:cxn ang="0">
                      <a:pos x="267" y="0"/>
                    </a:cxn>
                    <a:cxn ang="0">
                      <a:pos x="281" y="6"/>
                    </a:cxn>
                    <a:cxn ang="0">
                      <a:pos x="294" y="25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2" name="Freeform 23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9"/>
                    </a:cxn>
                    <a:cxn ang="0">
                      <a:pos x="52" y="19"/>
                    </a:cxn>
                    <a:cxn ang="0">
                      <a:pos x="79" y="39"/>
                    </a:cxn>
                    <a:cxn ang="0">
                      <a:pos x="102" y="56"/>
                    </a:cxn>
                    <a:cxn ang="0">
                      <a:pos x="121" y="75"/>
                    </a:cxn>
                    <a:cxn ang="0">
                      <a:pos x="131" y="89"/>
                    </a:cxn>
                    <a:cxn ang="0">
                      <a:pos x="137" y="104"/>
                    </a:cxn>
                    <a:cxn ang="0">
                      <a:pos x="141" y="124"/>
                    </a:cxn>
                    <a:cxn ang="0">
                      <a:pos x="141" y="144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3" name="Freeform 24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/>
                  <a:ahLst/>
                  <a:cxnLst>
                    <a:cxn ang="0">
                      <a:pos x="0" y="1637"/>
                    </a:cxn>
                    <a:cxn ang="0">
                      <a:pos x="126" y="1030"/>
                    </a:cxn>
                    <a:cxn ang="0">
                      <a:pos x="139" y="931"/>
                    </a:cxn>
                    <a:cxn ang="0">
                      <a:pos x="170" y="775"/>
                    </a:cxn>
                    <a:cxn ang="0">
                      <a:pos x="200" y="611"/>
                    </a:cxn>
                    <a:cxn ang="0">
                      <a:pos x="215" y="520"/>
                    </a:cxn>
                    <a:cxn ang="0">
                      <a:pos x="223" y="426"/>
                    </a:cxn>
                    <a:cxn ang="0">
                      <a:pos x="236" y="337"/>
                    </a:cxn>
                    <a:cxn ang="0">
                      <a:pos x="254" y="233"/>
                    </a:cxn>
                    <a:cxn ang="0">
                      <a:pos x="274" y="138"/>
                    </a:cxn>
                    <a:cxn ang="0">
                      <a:pos x="300" y="55"/>
                    </a:cxn>
                    <a:cxn ang="0">
                      <a:pos x="321" y="3"/>
                    </a:cxn>
                    <a:cxn ang="0">
                      <a:pos x="333" y="0"/>
                    </a:cxn>
                    <a:cxn ang="0">
                      <a:pos x="345" y="25"/>
                    </a:cxn>
                    <a:cxn ang="0">
                      <a:pos x="352" y="117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4" name="Freeform 25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/>
                  <a:ahLst/>
                  <a:cxnLst>
                    <a:cxn ang="0">
                      <a:pos x="0" y="609"/>
                    </a:cxn>
                    <a:cxn ang="0">
                      <a:pos x="52" y="477"/>
                    </a:cxn>
                    <a:cxn ang="0">
                      <a:pos x="85" y="324"/>
                    </a:cxn>
                    <a:cxn ang="0">
                      <a:pos x="102" y="256"/>
                    </a:cxn>
                    <a:cxn ang="0">
                      <a:pos x="126" y="178"/>
                    </a:cxn>
                    <a:cxn ang="0">
                      <a:pos x="158" y="97"/>
                    </a:cxn>
                    <a:cxn ang="0">
                      <a:pos x="182" y="48"/>
                    </a:cxn>
                    <a:cxn ang="0">
                      <a:pos x="200" y="22"/>
                    </a:cxn>
                    <a:cxn ang="0">
                      <a:pos x="224" y="3"/>
                    </a:cxn>
                    <a:cxn ang="0">
                      <a:pos x="253" y="0"/>
                    </a:cxn>
                    <a:cxn ang="0">
                      <a:pos x="264" y="13"/>
                    </a:cxn>
                    <a:cxn ang="0">
                      <a:pos x="277" y="5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5" name="Freeform 26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18"/>
                    </a:cxn>
                    <a:cxn ang="0">
                      <a:pos x="50" y="40"/>
                    </a:cxn>
                    <a:cxn ang="0">
                      <a:pos x="75" y="80"/>
                    </a:cxn>
                    <a:cxn ang="0">
                      <a:pos x="98" y="115"/>
                    </a:cxn>
                    <a:cxn ang="0">
                      <a:pos x="117" y="151"/>
                    </a:cxn>
                    <a:cxn ang="0">
                      <a:pos x="126" y="182"/>
                    </a:cxn>
                    <a:cxn ang="0">
                      <a:pos x="132" y="210"/>
                    </a:cxn>
                    <a:cxn ang="0">
                      <a:pos x="136" y="250"/>
                    </a:cxn>
                    <a:cxn ang="0">
                      <a:pos x="136" y="291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6" name="Freeform 27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/>
                  <a:ahLst/>
                  <a:cxnLst>
                    <a:cxn ang="0">
                      <a:pos x="189" y="1364"/>
                    </a:cxn>
                    <a:cxn ang="0">
                      <a:pos x="191" y="1167"/>
                    </a:cxn>
                    <a:cxn ang="0">
                      <a:pos x="191" y="1076"/>
                    </a:cxn>
                    <a:cxn ang="0">
                      <a:pos x="186" y="1012"/>
                    </a:cxn>
                    <a:cxn ang="0">
                      <a:pos x="184" y="935"/>
                    </a:cxn>
                    <a:cxn ang="0">
                      <a:pos x="185" y="854"/>
                    </a:cxn>
                    <a:cxn ang="0">
                      <a:pos x="183" y="787"/>
                    </a:cxn>
                    <a:cxn ang="0">
                      <a:pos x="178" y="727"/>
                    </a:cxn>
                    <a:cxn ang="0">
                      <a:pos x="171" y="619"/>
                    </a:cxn>
                    <a:cxn ang="0">
                      <a:pos x="162" y="502"/>
                    </a:cxn>
                    <a:cxn ang="0">
                      <a:pos x="151" y="384"/>
                    </a:cxn>
                    <a:cxn ang="0">
                      <a:pos x="140" y="256"/>
                    </a:cxn>
                    <a:cxn ang="0">
                      <a:pos x="133" y="180"/>
                    </a:cxn>
                    <a:cxn ang="0">
                      <a:pos x="126" y="151"/>
                    </a:cxn>
                    <a:cxn ang="0">
                      <a:pos x="108" y="100"/>
                    </a:cxn>
                    <a:cxn ang="0">
                      <a:pos x="92" y="63"/>
                    </a:cxn>
                    <a:cxn ang="0">
                      <a:pos x="73" y="32"/>
                    </a:cxn>
                    <a:cxn ang="0">
                      <a:pos x="54" y="7"/>
                    </a:cxn>
                    <a:cxn ang="0">
                      <a:pos x="40" y="1"/>
                    </a:cxn>
                    <a:cxn ang="0">
                      <a:pos x="22" y="0"/>
                    </a:cxn>
                    <a:cxn ang="0">
                      <a:pos x="7" y="8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sp>
            <p:nvSpPr>
              <p:cNvPr id="51" name="Freeform 29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/>
                <a:ahLst/>
                <a:cxnLst>
                  <a:cxn ang="0">
                    <a:pos x="40" y="59"/>
                  </a:cxn>
                  <a:cxn ang="0">
                    <a:pos x="31" y="0"/>
                  </a:cxn>
                  <a:cxn ang="0">
                    <a:pos x="26" y="1"/>
                  </a:cxn>
                  <a:cxn ang="0">
                    <a:pos x="21" y="3"/>
                  </a:cxn>
                  <a:cxn ang="0">
                    <a:pos x="18" y="19"/>
                  </a:cxn>
                  <a:cxn ang="0">
                    <a:pos x="7" y="69"/>
                  </a:cxn>
                  <a:cxn ang="0">
                    <a:pos x="5" y="89"/>
                  </a:cxn>
                  <a:cxn ang="0">
                    <a:pos x="3" y="112"/>
                  </a:cxn>
                  <a:cxn ang="0">
                    <a:pos x="1" y="176"/>
                  </a:cxn>
                  <a:cxn ang="0">
                    <a:pos x="0" y="196"/>
                  </a:cxn>
                  <a:cxn ang="0">
                    <a:pos x="1" y="220"/>
                  </a:cxn>
                  <a:cxn ang="0">
                    <a:pos x="2" y="246"/>
                  </a:cxn>
                  <a:cxn ang="0">
                    <a:pos x="5" y="286"/>
                  </a:cxn>
                  <a:cxn ang="0">
                    <a:pos x="9" y="313"/>
                  </a:cxn>
                  <a:cxn ang="0">
                    <a:pos x="14" y="341"/>
                  </a:cxn>
                  <a:cxn ang="0">
                    <a:pos x="23" y="376"/>
                  </a:cxn>
                  <a:cxn ang="0">
                    <a:pos x="19" y="332"/>
                  </a:cxn>
                  <a:cxn ang="0">
                    <a:pos x="14" y="292"/>
                  </a:cxn>
                  <a:cxn ang="0">
                    <a:pos x="12" y="256"/>
                  </a:cxn>
                  <a:cxn ang="0">
                    <a:pos x="13" y="220"/>
                  </a:cxn>
                  <a:cxn ang="0">
                    <a:pos x="14" y="196"/>
                  </a:cxn>
                  <a:cxn ang="0">
                    <a:pos x="12" y="165"/>
                  </a:cxn>
                  <a:cxn ang="0">
                    <a:pos x="11" y="140"/>
                  </a:cxn>
                  <a:cxn ang="0">
                    <a:pos x="15" y="89"/>
                  </a:cxn>
                  <a:cxn ang="0">
                    <a:pos x="15" y="64"/>
                  </a:cxn>
                  <a:cxn ang="0">
                    <a:pos x="19" y="43"/>
                  </a:cxn>
                  <a:cxn ang="0">
                    <a:pos x="26" y="14"/>
                  </a:cxn>
                  <a:cxn ang="0">
                    <a:pos x="29" y="36"/>
                  </a:cxn>
                  <a:cxn ang="0">
                    <a:pos x="42" y="71"/>
                  </a:cxn>
                  <a:cxn ang="0">
                    <a:pos x="40" y="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52" name="Group 33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87" name="Freeform 30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22" y="26"/>
                    </a:cxn>
                    <a:cxn ang="0">
                      <a:pos x="35" y="68"/>
                    </a:cxn>
                    <a:cxn ang="0">
                      <a:pos x="46" y="126"/>
                    </a:cxn>
                    <a:cxn ang="0">
                      <a:pos x="58" y="200"/>
                    </a:cxn>
                    <a:cxn ang="0">
                      <a:pos x="58" y="278"/>
                    </a:cxn>
                    <a:cxn ang="0">
                      <a:pos x="52" y="348"/>
                    </a:cxn>
                    <a:cxn ang="0">
                      <a:pos x="46" y="348"/>
                    </a:cxn>
                    <a:cxn ang="0">
                      <a:pos x="52" y="278"/>
                    </a:cxn>
                    <a:cxn ang="0">
                      <a:pos x="52" y="221"/>
                    </a:cxn>
                    <a:cxn ang="0">
                      <a:pos x="40" y="158"/>
                    </a:cxn>
                    <a:cxn ang="0">
                      <a:pos x="22" y="95"/>
                    </a:cxn>
                    <a:cxn ang="0">
                      <a:pos x="0" y="16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88" name="Freeform 31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/>
                  <a:ahLst/>
                  <a:cxnLst>
                    <a:cxn ang="0">
                      <a:pos x="93" y="54"/>
                    </a:cxn>
                    <a:cxn ang="0">
                      <a:pos x="74" y="0"/>
                    </a:cxn>
                    <a:cxn ang="0">
                      <a:pos x="60" y="1"/>
                    </a:cxn>
                    <a:cxn ang="0">
                      <a:pos x="49" y="3"/>
                    </a:cxn>
                    <a:cxn ang="0">
                      <a:pos x="41" y="18"/>
                    </a:cxn>
                    <a:cxn ang="0">
                      <a:pos x="19" y="63"/>
                    </a:cxn>
                    <a:cxn ang="0">
                      <a:pos x="11" y="83"/>
                    </a:cxn>
                    <a:cxn ang="0">
                      <a:pos x="6" y="102"/>
                    </a:cxn>
                    <a:cxn ang="0">
                      <a:pos x="1" y="162"/>
                    </a:cxn>
                    <a:cxn ang="0">
                      <a:pos x="0" y="181"/>
                    </a:cxn>
                    <a:cxn ang="0">
                      <a:pos x="1" y="203"/>
                    </a:cxn>
                    <a:cxn ang="0">
                      <a:pos x="4" y="226"/>
                    </a:cxn>
                    <a:cxn ang="0">
                      <a:pos x="13" y="264"/>
                    </a:cxn>
                    <a:cxn ang="0">
                      <a:pos x="21" y="287"/>
                    </a:cxn>
                    <a:cxn ang="0">
                      <a:pos x="32" y="313"/>
                    </a:cxn>
                    <a:cxn ang="0">
                      <a:pos x="54" y="346"/>
                    </a:cxn>
                    <a:cxn ang="0">
                      <a:pos x="42" y="306"/>
                    </a:cxn>
                    <a:cxn ang="0">
                      <a:pos x="33" y="269"/>
                    </a:cxn>
                    <a:cxn ang="0">
                      <a:pos x="28" y="235"/>
                    </a:cxn>
                    <a:cxn ang="0">
                      <a:pos x="30" y="203"/>
                    </a:cxn>
                    <a:cxn ang="0">
                      <a:pos x="32" y="181"/>
                    </a:cxn>
                    <a:cxn ang="0">
                      <a:pos x="28" y="152"/>
                    </a:cxn>
                    <a:cxn ang="0">
                      <a:pos x="26" y="128"/>
                    </a:cxn>
                    <a:cxn ang="0">
                      <a:pos x="35" y="83"/>
                    </a:cxn>
                    <a:cxn ang="0">
                      <a:pos x="37" y="59"/>
                    </a:cxn>
                    <a:cxn ang="0">
                      <a:pos x="45" y="39"/>
                    </a:cxn>
                    <a:cxn ang="0">
                      <a:pos x="60" y="13"/>
                    </a:cxn>
                    <a:cxn ang="0">
                      <a:pos x="68" y="33"/>
                    </a:cxn>
                    <a:cxn ang="0">
                      <a:pos x="96" y="65"/>
                    </a:cxn>
                    <a:cxn ang="0">
                      <a:pos x="93" y="54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89" name="Freeform 32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/>
                  <a:ahLst/>
                  <a:cxnLst>
                    <a:cxn ang="0">
                      <a:pos x="76" y="7"/>
                    </a:cxn>
                    <a:cxn ang="0">
                      <a:pos x="83" y="25"/>
                    </a:cxn>
                    <a:cxn ang="0">
                      <a:pos x="134" y="23"/>
                    </a:cxn>
                    <a:cxn ang="0">
                      <a:pos x="114" y="32"/>
                    </a:cxn>
                    <a:cxn ang="0">
                      <a:pos x="92" y="42"/>
                    </a:cxn>
                    <a:cxn ang="0">
                      <a:pos x="141" y="58"/>
                    </a:cxn>
                    <a:cxn ang="0">
                      <a:pos x="102" y="64"/>
                    </a:cxn>
                    <a:cxn ang="0">
                      <a:pos x="100" y="81"/>
                    </a:cxn>
                    <a:cxn ang="0">
                      <a:pos x="211" y="169"/>
                    </a:cxn>
                    <a:cxn ang="0">
                      <a:pos x="108" y="106"/>
                    </a:cxn>
                    <a:cxn ang="0">
                      <a:pos x="130" y="142"/>
                    </a:cxn>
                    <a:cxn ang="0">
                      <a:pos x="116" y="144"/>
                    </a:cxn>
                    <a:cxn ang="0">
                      <a:pos x="134" y="195"/>
                    </a:cxn>
                    <a:cxn ang="0">
                      <a:pos x="176" y="247"/>
                    </a:cxn>
                    <a:cxn ang="0">
                      <a:pos x="130" y="208"/>
                    </a:cxn>
                    <a:cxn ang="0">
                      <a:pos x="168" y="288"/>
                    </a:cxn>
                    <a:cxn ang="0">
                      <a:pos x="134" y="234"/>
                    </a:cxn>
                    <a:cxn ang="0">
                      <a:pos x="125" y="234"/>
                    </a:cxn>
                    <a:cxn ang="0">
                      <a:pos x="138" y="281"/>
                    </a:cxn>
                    <a:cxn ang="0">
                      <a:pos x="127" y="281"/>
                    </a:cxn>
                    <a:cxn ang="0">
                      <a:pos x="149" y="335"/>
                    </a:cxn>
                    <a:cxn ang="0">
                      <a:pos x="136" y="322"/>
                    </a:cxn>
                    <a:cxn ang="0">
                      <a:pos x="147" y="372"/>
                    </a:cxn>
                    <a:cxn ang="0">
                      <a:pos x="138" y="356"/>
                    </a:cxn>
                    <a:cxn ang="0">
                      <a:pos x="128" y="351"/>
                    </a:cxn>
                    <a:cxn ang="0">
                      <a:pos x="134" y="388"/>
                    </a:cxn>
                    <a:cxn ang="0">
                      <a:pos x="157" y="456"/>
                    </a:cxn>
                    <a:cxn ang="0">
                      <a:pos x="128" y="403"/>
                    </a:cxn>
                    <a:cxn ang="0">
                      <a:pos x="122" y="394"/>
                    </a:cxn>
                    <a:cxn ang="0">
                      <a:pos x="124" y="451"/>
                    </a:cxn>
                    <a:cxn ang="0">
                      <a:pos x="114" y="479"/>
                    </a:cxn>
                    <a:cxn ang="0">
                      <a:pos x="111" y="447"/>
                    </a:cxn>
                    <a:cxn ang="0">
                      <a:pos x="27" y="532"/>
                    </a:cxn>
                    <a:cxn ang="0">
                      <a:pos x="102" y="408"/>
                    </a:cxn>
                    <a:cxn ang="0">
                      <a:pos x="87" y="435"/>
                    </a:cxn>
                    <a:cxn ang="0">
                      <a:pos x="109" y="366"/>
                    </a:cxn>
                    <a:cxn ang="0">
                      <a:pos x="17" y="420"/>
                    </a:cxn>
                    <a:cxn ang="0">
                      <a:pos x="109" y="345"/>
                    </a:cxn>
                    <a:cxn ang="0">
                      <a:pos x="96" y="326"/>
                    </a:cxn>
                    <a:cxn ang="0">
                      <a:pos x="107" y="299"/>
                    </a:cxn>
                    <a:cxn ang="0">
                      <a:pos x="92" y="299"/>
                    </a:cxn>
                    <a:cxn ang="0">
                      <a:pos x="51" y="352"/>
                    </a:cxn>
                    <a:cxn ang="0">
                      <a:pos x="91" y="251"/>
                    </a:cxn>
                    <a:cxn ang="0">
                      <a:pos x="98" y="213"/>
                    </a:cxn>
                    <a:cxn ang="0">
                      <a:pos x="87" y="206"/>
                    </a:cxn>
                    <a:cxn ang="0">
                      <a:pos x="90" y="171"/>
                    </a:cxn>
                    <a:cxn ang="0">
                      <a:pos x="84" y="168"/>
                    </a:cxn>
                    <a:cxn ang="0">
                      <a:pos x="55" y="199"/>
                    </a:cxn>
                    <a:cxn ang="0">
                      <a:pos x="78" y="148"/>
                    </a:cxn>
                    <a:cxn ang="0">
                      <a:pos x="76" y="105"/>
                    </a:cxn>
                    <a:cxn ang="0">
                      <a:pos x="78" y="79"/>
                    </a:cxn>
                    <a:cxn ang="0">
                      <a:pos x="54" y="77"/>
                    </a:cxn>
                    <a:cxn ang="0">
                      <a:pos x="60" y="42"/>
                    </a:cxn>
                    <a:cxn ang="0">
                      <a:pos x="50" y="33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sp>
            <p:nvSpPr>
              <p:cNvPr id="53" name="Freeform 34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0" y="28"/>
                  </a:cxn>
                  <a:cxn ang="0">
                    <a:pos x="14" y="74"/>
                  </a:cxn>
                  <a:cxn ang="0">
                    <a:pos x="20" y="137"/>
                  </a:cxn>
                  <a:cxn ang="0">
                    <a:pos x="25" y="217"/>
                  </a:cxn>
                  <a:cxn ang="0">
                    <a:pos x="25" y="302"/>
                  </a:cxn>
                  <a:cxn ang="0">
                    <a:pos x="22" y="378"/>
                  </a:cxn>
                  <a:cxn ang="0">
                    <a:pos x="20" y="378"/>
                  </a:cxn>
                  <a:cxn ang="0">
                    <a:pos x="22" y="302"/>
                  </a:cxn>
                  <a:cxn ang="0">
                    <a:pos x="22" y="240"/>
                  </a:cxn>
                  <a:cxn ang="0">
                    <a:pos x="17" y="171"/>
                  </a:cxn>
                  <a:cxn ang="0">
                    <a:pos x="10" y="103"/>
                  </a:cxn>
                  <a:cxn ang="0">
                    <a:pos x="0" y="17"/>
                  </a:cxn>
                  <a:cxn ang="0">
                    <a:pos x="4" y="0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4" name="Freeform 35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/>
                <a:ahLst/>
                <a:cxnLst>
                  <a:cxn ang="0">
                    <a:pos x="35" y="8"/>
                  </a:cxn>
                  <a:cxn ang="0">
                    <a:pos x="38" y="28"/>
                  </a:cxn>
                  <a:cxn ang="0">
                    <a:pos x="63" y="25"/>
                  </a:cxn>
                  <a:cxn ang="0">
                    <a:pos x="53" y="34"/>
                  </a:cxn>
                  <a:cxn ang="0">
                    <a:pos x="42" y="45"/>
                  </a:cxn>
                  <a:cxn ang="0">
                    <a:pos x="66" y="63"/>
                  </a:cxn>
                  <a:cxn ang="0">
                    <a:pos x="48" y="69"/>
                  </a:cxn>
                  <a:cxn ang="0">
                    <a:pos x="46" y="88"/>
                  </a:cxn>
                  <a:cxn ang="0">
                    <a:pos x="98" y="185"/>
                  </a:cxn>
                  <a:cxn ang="0">
                    <a:pos x="50" y="116"/>
                  </a:cxn>
                  <a:cxn ang="0">
                    <a:pos x="61" y="155"/>
                  </a:cxn>
                  <a:cxn ang="0">
                    <a:pos x="54" y="159"/>
                  </a:cxn>
                  <a:cxn ang="0">
                    <a:pos x="63" y="213"/>
                  </a:cxn>
                  <a:cxn ang="0">
                    <a:pos x="82" y="270"/>
                  </a:cxn>
                  <a:cxn ang="0">
                    <a:pos x="61" y="228"/>
                  </a:cxn>
                  <a:cxn ang="0">
                    <a:pos x="78" y="315"/>
                  </a:cxn>
                  <a:cxn ang="0">
                    <a:pos x="62" y="257"/>
                  </a:cxn>
                  <a:cxn ang="0">
                    <a:pos x="59" y="257"/>
                  </a:cxn>
                  <a:cxn ang="0">
                    <a:pos x="64" y="308"/>
                  </a:cxn>
                  <a:cxn ang="0">
                    <a:pos x="59" y="308"/>
                  </a:cxn>
                  <a:cxn ang="0">
                    <a:pos x="70" y="367"/>
                  </a:cxn>
                  <a:cxn ang="0">
                    <a:pos x="63" y="352"/>
                  </a:cxn>
                  <a:cxn ang="0">
                    <a:pos x="69" y="406"/>
                  </a:cxn>
                  <a:cxn ang="0">
                    <a:pos x="64" y="389"/>
                  </a:cxn>
                  <a:cxn ang="0">
                    <a:pos x="60" y="384"/>
                  </a:cxn>
                  <a:cxn ang="0">
                    <a:pos x="63" y="425"/>
                  </a:cxn>
                  <a:cxn ang="0">
                    <a:pos x="74" y="499"/>
                  </a:cxn>
                  <a:cxn ang="0">
                    <a:pos x="60" y="442"/>
                  </a:cxn>
                  <a:cxn ang="0">
                    <a:pos x="56" y="431"/>
                  </a:cxn>
                  <a:cxn ang="0">
                    <a:pos x="57" y="494"/>
                  </a:cxn>
                  <a:cxn ang="0">
                    <a:pos x="53" y="525"/>
                  </a:cxn>
                  <a:cxn ang="0">
                    <a:pos x="52" y="490"/>
                  </a:cxn>
                  <a:cxn ang="0">
                    <a:pos x="12" y="583"/>
                  </a:cxn>
                  <a:cxn ang="0">
                    <a:pos x="48" y="447"/>
                  </a:cxn>
                  <a:cxn ang="0">
                    <a:pos x="41" y="477"/>
                  </a:cxn>
                  <a:cxn ang="0">
                    <a:pos x="50" y="400"/>
                  </a:cxn>
                  <a:cxn ang="0">
                    <a:pos x="8" y="461"/>
                  </a:cxn>
                  <a:cxn ang="0">
                    <a:pos x="50" y="376"/>
                  </a:cxn>
                  <a:cxn ang="0">
                    <a:pos x="45" y="358"/>
                  </a:cxn>
                  <a:cxn ang="0">
                    <a:pos x="49" y="327"/>
                  </a:cxn>
                  <a:cxn ang="0">
                    <a:pos x="42" y="327"/>
                  </a:cxn>
                  <a:cxn ang="0">
                    <a:pos x="24" y="385"/>
                  </a:cxn>
                  <a:cxn ang="0">
                    <a:pos x="42" y="274"/>
                  </a:cxn>
                  <a:cxn ang="0">
                    <a:pos x="46" y="234"/>
                  </a:cxn>
                  <a:cxn ang="0">
                    <a:pos x="41" y="226"/>
                  </a:cxn>
                  <a:cxn ang="0">
                    <a:pos x="41" y="187"/>
                  </a:cxn>
                  <a:cxn ang="0">
                    <a:pos x="39" y="184"/>
                  </a:cxn>
                  <a:cxn ang="0">
                    <a:pos x="26" y="218"/>
                  </a:cxn>
                  <a:cxn ang="0">
                    <a:pos x="37" y="163"/>
                  </a:cxn>
                  <a:cxn ang="0">
                    <a:pos x="35" y="114"/>
                  </a:cxn>
                  <a:cxn ang="0">
                    <a:pos x="37" y="87"/>
                  </a:cxn>
                  <a:cxn ang="0">
                    <a:pos x="25" y="85"/>
                  </a:cxn>
                  <a:cxn ang="0">
                    <a:pos x="28" y="45"/>
                  </a:cxn>
                  <a:cxn ang="0">
                    <a:pos x="23" y="37"/>
                  </a:cxn>
                  <a:cxn ang="0">
                    <a:pos x="24" y="0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55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85" name="Freeform 36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4" y="8"/>
                    </a:cxn>
                    <a:cxn ang="0">
                      <a:pos x="29" y="85"/>
                    </a:cxn>
                    <a:cxn ang="0">
                      <a:pos x="15" y="157"/>
                    </a:cxn>
                    <a:cxn ang="0">
                      <a:pos x="0" y="248"/>
                    </a:cxn>
                    <a:cxn ang="0">
                      <a:pos x="0" y="346"/>
                    </a:cxn>
                    <a:cxn ang="0">
                      <a:pos x="7" y="432"/>
                    </a:cxn>
                    <a:cxn ang="0">
                      <a:pos x="15" y="432"/>
                    </a:cxn>
                    <a:cxn ang="0">
                      <a:pos x="7" y="346"/>
                    </a:cxn>
                    <a:cxn ang="0">
                      <a:pos x="7" y="274"/>
                    </a:cxn>
                    <a:cxn ang="0">
                      <a:pos x="22" y="196"/>
                    </a:cxn>
                    <a:cxn ang="0">
                      <a:pos x="44" y="117"/>
                    </a:cxn>
                    <a:cxn ang="0">
                      <a:pos x="74" y="19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86" name="Freeform 37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/>
                  <a:ahLst/>
                  <a:cxnLst>
                    <a:cxn ang="0">
                      <a:pos x="132" y="14"/>
                    </a:cxn>
                    <a:cxn ang="0">
                      <a:pos x="20" y="24"/>
                    </a:cxn>
                    <a:cxn ang="0">
                      <a:pos x="124" y="24"/>
                    </a:cxn>
                    <a:cxn ang="0">
                      <a:pos x="107" y="48"/>
                    </a:cxn>
                    <a:cxn ang="0">
                      <a:pos x="107" y="58"/>
                    </a:cxn>
                    <a:cxn ang="0">
                      <a:pos x="57" y="82"/>
                    </a:cxn>
                    <a:cxn ang="0">
                      <a:pos x="95" y="73"/>
                    </a:cxn>
                    <a:cxn ang="0">
                      <a:pos x="95" y="86"/>
                    </a:cxn>
                    <a:cxn ang="0">
                      <a:pos x="104" y="91"/>
                    </a:cxn>
                    <a:cxn ang="0">
                      <a:pos x="12" y="149"/>
                    </a:cxn>
                    <a:cxn ang="0">
                      <a:pos x="99" y="121"/>
                    </a:cxn>
                    <a:cxn ang="0">
                      <a:pos x="77" y="159"/>
                    </a:cxn>
                    <a:cxn ang="0">
                      <a:pos x="12" y="184"/>
                    </a:cxn>
                    <a:cxn ang="0">
                      <a:pos x="82" y="164"/>
                    </a:cxn>
                    <a:cxn ang="0">
                      <a:pos x="28" y="208"/>
                    </a:cxn>
                    <a:cxn ang="0">
                      <a:pos x="61" y="188"/>
                    </a:cxn>
                    <a:cxn ang="0">
                      <a:pos x="82" y="184"/>
                    </a:cxn>
                    <a:cxn ang="0">
                      <a:pos x="82" y="198"/>
                    </a:cxn>
                    <a:cxn ang="0">
                      <a:pos x="69" y="226"/>
                    </a:cxn>
                    <a:cxn ang="0">
                      <a:pos x="8" y="261"/>
                    </a:cxn>
                    <a:cxn ang="0">
                      <a:pos x="77" y="231"/>
                    </a:cxn>
                    <a:cxn ang="0">
                      <a:pos x="66" y="271"/>
                    </a:cxn>
                    <a:cxn ang="0">
                      <a:pos x="50" y="294"/>
                    </a:cxn>
                    <a:cxn ang="0">
                      <a:pos x="57" y="294"/>
                    </a:cxn>
                    <a:cxn ang="0">
                      <a:pos x="57" y="309"/>
                    </a:cxn>
                    <a:cxn ang="0">
                      <a:pos x="12" y="343"/>
                    </a:cxn>
                    <a:cxn ang="0">
                      <a:pos x="50" y="338"/>
                    </a:cxn>
                    <a:cxn ang="0">
                      <a:pos x="50" y="343"/>
                    </a:cxn>
                    <a:cxn ang="0">
                      <a:pos x="53" y="357"/>
                    </a:cxn>
                    <a:cxn ang="0">
                      <a:pos x="44" y="386"/>
                    </a:cxn>
                    <a:cxn ang="0">
                      <a:pos x="53" y="401"/>
                    </a:cxn>
                    <a:cxn ang="0">
                      <a:pos x="57" y="463"/>
                    </a:cxn>
                    <a:cxn ang="0">
                      <a:pos x="66" y="386"/>
                    </a:cxn>
                    <a:cxn ang="0">
                      <a:pos x="136" y="550"/>
                    </a:cxn>
                    <a:cxn ang="0">
                      <a:pos x="95" y="357"/>
                    </a:cxn>
                    <a:cxn ang="0">
                      <a:pos x="95" y="353"/>
                    </a:cxn>
                    <a:cxn ang="0">
                      <a:pos x="99" y="338"/>
                    </a:cxn>
                    <a:cxn ang="0">
                      <a:pos x="158" y="434"/>
                    </a:cxn>
                    <a:cxn ang="0">
                      <a:pos x="120" y="381"/>
                    </a:cxn>
                    <a:cxn ang="0">
                      <a:pos x="107" y="294"/>
                    </a:cxn>
                    <a:cxn ang="0">
                      <a:pos x="111" y="271"/>
                    </a:cxn>
                    <a:cxn ang="0">
                      <a:pos x="132" y="328"/>
                    </a:cxn>
                    <a:cxn ang="0">
                      <a:pos x="120" y="241"/>
                    </a:cxn>
                    <a:cxn ang="0">
                      <a:pos x="140" y="226"/>
                    </a:cxn>
                    <a:cxn ang="0">
                      <a:pos x="158" y="284"/>
                    </a:cxn>
                    <a:cxn ang="0">
                      <a:pos x="136" y="184"/>
                    </a:cxn>
                    <a:cxn ang="0">
                      <a:pos x="140" y="173"/>
                    </a:cxn>
                    <a:cxn ang="0">
                      <a:pos x="145" y="126"/>
                    </a:cxn>
                    <a:cxn ang="0">
                      <a:pos x="166" y="130"/>
                    </a:cxn>
                    <a:cxn ang="0">
                      <a:pos x="240" y="256"/>
                    </a:cxn>
                    <a:cxn ang="0">
                      <a:pos x="186" y="184"/>
                    </a:cxn>
                    <a:cxn ang="0">
                      <a:pos x="158" y="82"/>
                    </a:cxn>
                    <a:cxn ang="0">
                      <a:pos x="166" y="64"/>
                    </a:cxn>
                    <a:cxn ang="0">
                      <a:pos x="202" y="121"/>
                    </a:cxn>
                    <a:cxn ang="0">
                      <a:pos x="194" y="115"/>
                    </a:cxn>
                    <a:cxn ang="0">
                      <a:pos x="178" y="38"/>
                    </a:cxn>
                    <a:cxn ang="0">
                      <a:pos x="224" y="115"/>
                    </a:cxn>
                    <a:cxn ang="0">
                      <a:pos x="194" y="78"/>
                    </a:cxn>
                    <a:cxn ang="0">
                      <a:pos x="170" y="4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sp>
            <p:nvSpPr>
              <p:cNvPr id="56" name="Freeform 39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/>
                <a:ahLst/>
                <a:cxnLst>
                  <a:cxn ang="0">
                    <a:pos x="75" y="25"/>
                  </a:cxn>
                  <a:cxn ang="0">
                    <a:pos x="12" y="41"/>
                  </a:cxn>
                  <a:cxn ang="0">
                    <a:pos x="71" y="41"/>
                  </a:cxn>
                  <a:cxn ang="0">
                    <a:pos x="60" y="85"/>
                  </a:cxn>
                  <a:cxn ang="0">
                    <a:pos x="60" y="101"/>
                  </a:cxn>
                  <a:cxn ang="0">
                    <a:pos x="32" y="142"/>
                  </a:cxn>
                  <a:cxn ang="0">
                    <a:pos x="55" y="127"/>
                  </a:cxn>
                  <a:cxn ang="0">
                    <a:pos x="55" y="153"/>
                  </a:cxn>
                  <a:cxn ang="0">
                    <a:pos x="59" y="160"/>
                  </a:cxn>
                  <a:cxn ang="0">
                    <a:pos x="5" y="261"/>
                  </a:cxn>
                  <a:cxn ang="0">
                    <a:pos x="57" y="209"/>
                  </a:cxn>
                  <a:cxn ang="0">
                    <a:pos x="44" y="276"/>
                  </a:cxn>
                  <a:cxn ang="0">
                    <a:pos x="5" y="318"/>
                  </a:cxn>
                  <a:cxn ang="0">
                    <a:pos x="47" y="285"/>
                  </a:cxn>
                  <a:cxn ang="0">
                    <a:pos x="16" y="363"/>
                  </a:cxn>
                  <a:cxn ang="0">
                    <a:pos x="34" y="326"/>
                  </a:cxn>
                  <a:cxn ang="0">
                    <a:pos x="47" y="318"/>
                  </a:cxn>
                  <a:cxn ang="0">
                    <a:pos x="47" y="344"/>
                  </a:cxn>
                  <a:cxn ang="0">
                    <a:pos x="41" y="394"/>
                  </a:cxn>
                  <a:cxn ang="0">
                    <a:pos x="4" y="453"/>
                  </a:cxn>
                  <a:cxn ang="0">
                    <a:pos x="44" y="403"/>
                  </a:cxn>
                  <a:cxn ang="0">
                    <a:pos x="39" y="471"/>
                  </a:cxn>
                  <a:cxn ang="0">
                    <a:pos x="28" y="512"/>
                  </a:cxn>
                  <a:cxn ang="0">
                    <a:pos x="32" y="512"/>
                  </a:cxn>
                  <a:cxn ang="0">
                    <a:pos x="32" y="538"/>
                  </a:cxn>
                  <a:cxn ang="0">
                    <a:pos x="5" y="595"/>
                  </a:cxn>
                  <a:cxn ang="0">
                    <a:pos x="28" y="587"/>
                  </a:cxn>
                  <a:cxn ang="0">
                    <a:pos x="28" y="595"/>
                  </a:cxn>
                  <a:cxn ang="0">
                    <a:pos x="31" y="621"/>
                  </a:cxn>
                  <a:cxn ang="0">
                    <a:pos x="26" y="670"/>
                  </a:cxn>
                  <a:cxn ang="0">
                    <a:pos x="31" y="696"/>
                  </a:cxn>
                  <a:cxn ang="0">
                    <a:pos x="32" y="805"/>
                  </a:cxn>
                  <a:cxn ang="0">
                    <a:pos x="39" y="670"/>
                  </a:cxn>
                  <a:cxn ang="0">
                    <a:pos x="79" y="956"/>
                  </a:cxn>
                  <a:cxn ang="0">
                    <a:pos x="55" y="621"/>
                  </a:cxn>
                  <a:cxn ang="0">
                    <a:pos x="55" y="613"/>
                  </a:cxn>
                  <a:cxn ang="0">
                    <a:pos x="57" y="587"/>
                  </a:cxn>
                  <a:cxn ang="0">
                    <a:pos x="92" y="755"/>
                  </a:cxn>
                  <a:cxn ang="0">
                    <a:pos x="70" y="663"/>
                  </a:cxn>
                  <a:cxn ang="0">
                    <a:pos x="60" y="512"/>
                  </a:cxn>
                  <a:cxn ang="0">
                    <a:pos x="63" y="471"/>
                  </a:cxn>
                  <a:cxn ang="0">
                    <a:pos x="75" y="569"/>
                  </a:cxn>
                  <a:cxn ang="0">
                    <a:pos x="70" y="419"/>
                  </a:cxn>
                  <a:cxn ang="0">
                    <a:pos x="81" y="394"/>
                  </a:cxn>
                  <a:cxn ang="0">
                    <a:pos x="92" y="495"/>
                  </a:cxn>
                  <a:cxn ang="0">
                    <a:pos x="79" y="318"/>
                  </a:cxn>
                  <a:cxn ang="0">
                    <a:pos x="81" y="300"/>
                  </a:cxn>
                  <a:cxn ang="0">
                    <a:pos x="84" y="217"/>
                  </a:cxn>
                  <a:cxn ang="0">
                    <a:pos x="96" y="228"/>
                  </a:cxn>
                  <a:cxn ang="0">
                    <a:pos x="139" y="445"/>
                  </a:cxn>
                  <a:cxn ang="0">
                    <a:pos x="108" y="318"/>
                  </a:cxn>
                  <a:cxn ang="0">
                    <a:pos x="92" y="142"/>
                  </a:cxn>
                  <a:cxn ang="0">
                    <a:pos x="96" y="111"/>
                  </a:cxn>
                  <a:cxn ang="0">
                    <a:pos x="116" y="209"/>
                  </a:cxn>
                  <a:cxn ang="0">
                    <a:pos x="112" y="200"/>
                  </a:cxn>
                  <a:cxn ang="0">
                    <a:pos x="102" y="67"/>
                  </a:cxn>
                  <a:cxn ang="0">
                    <a:pos x="128" y="200"/>
                  </a:cxn>
                  <a:cxn ang="0">
                    <a:pos x="112" y="134"/>
                  </a:cxn>
                  <a:cxn ang="0">
                    <a:pos x="97" y="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57" name="Group 47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78" name="Freeform 40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30" y="12"/>
                    </a:cxn>
                    <a:cxn ang="0">
                      <a:pos x="17" y="123"/>
                    </a:cxn>
                    <a:cxn ang="0">
                      <a:pos x="8" y="229"/>
                    </a:cxn>
                    <a:cxn ang="0">
                      <a:pos x="0" y="360"/>
                    </a:cxn>
                    <a:cxn ang="0">
                      <a:pos x="0" y="502"/>
                    </a:cxn>
                    <a:cxn ang="0">
                      <a:pos x="4" y="628"/>
                    </a:cxn>
                    <a:cxn ang="0">
                      <a:pos x="8" y="628"/>
                    </a:cxn>
                    <a:cxn ang="0">
                      <a:pos x="4" y="502"/>
                    </a:cxn>
                    <a:cxn ang="0">
                      <a:pos x="4" y="398"/>
                    </a:cxn>
                    <a:cxn ang="0">
                      <a:pos x="12" y="284"/>
                    </a:cxn>
                    <a:cxn ang="0">
                      <a:pos x="24" y="172"/>
                    </a:cxn>
                    <a:cxn ang="0">
                      <a:pos x="42" y="28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79" name="Freeform 41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/>
                  <a:ahLst/>
                  <a:cxnLst>
                    <a:cxn ang="0">
                      <a:pos x="136" y="118"/>
                    </a:cxn>
                    <a:cxn ang="0">
                      <a:pos x="126" y="68"/>
                    </a:cxn>
                    <a:cxn ang="0">
                      <a:pos x="121" y="49"/>
                    </a:cxn>
                    <a:cxn ang="0">
                      <a:pos x="111" y="32"/>
                    </a:cxn>
                    <a:cxn ang="0">
                      <a:pos x="102" y="17"/>
                    </a:cxn>
                    <a:cxn ang="0">
                      <a:pos x="89" y="2"/>
                    </a:cxn>
                    <a:cxn ang="0">
                      <a:pos x="78" y="0"/>
                    </a:cxn>
                    <a:cxn ang="0">
                      <a:pos x="67" y="7"/>
                    </a:cxn>
                    <a:cxn ang="0">
                      <a:pos x="56" y="14"/>
                    </a:cxn>
                    <a:cxn ang="0">
                      <a:pos x="43" y="28"/>
                    </a:cxn>
                    <a:cxn ang="0">
                      <a:pos x="35" y="56"/>
                    </a:cxn>
                    <a:cxn ang="0">
                      <a:pos x="27" y="97"/>
                    </a:cxn>
                    <a:cxn ang="0">
                      <a:pos x="19" y="130"/>
                    </a:cxn>
                    <a:cxn ang="0">
                      <a:pos x="12" y="162"/>
                    </a:cxn>
                    <a:cxn ang="0">
                      <a:pos x="4" y="205"/>
                    </a:cxn>
                    <a:cxn ang="0">
                      <a:pos x="0" y="297"/>
                    </a:cxn>
                    <a:cxn ang="0">
                      <a:pos x="1" y="366"/>
                    </a:cxn>
                    <a:cxn ang="0">
                      <a:pos x="8" y="467"/>
                    </a:cxn>
                    <a:cxn ang="0">
                      <a:pos x="19" y="555"/>
                    </a:cxn>
                    <a:cxn ang="0">
                      <a:pos x="43" y="762"/>
                    </a:cxn>
                    <a:cxn ang="0">
                      <a:pos x="34" y="540"/>
                    </a:cxn>
                    <a:cxn ang="0">
                      <a:pos x="28" y="463"/>
                    </a:cxn>
                    <a:cxn ang="0">
                      <a:pos x="25" y="395"/>
                    </a:cxn>
                    <a:cxn ang="0">
                      <a:pos x="24" y="323"/>
                    </a:cxn>
                    <a:cxn ang="0">
                      <a:pos x="27" y="242"/>
                    </a:cxn>
                    <a:cxn ang="0">
                      <a:pos x="31" y="180"/>
                    </a:cxn>
                    <a:cxn ang="0">
                      <a:pos x="37" y="105"/>
                    </a:cxn>
                    <a:cxn ang="0">
                      <a:pos x="47" y="68"/>
                    </a:cxn>
                    <a:cxn ang="0">
                      <a:pos x="59" y="54"/>
                    </a:cxn>
                    <a:cxn ang="0">
                      <a:pos x="94" y="45"/>
                    </a:cxn>
                    <a:cxn ang="0">
                      <a:pos x="115" y="71"/>
                    </a:cxn>
                    <a:cxn ang="0">
                      <a:pos x="138" y="127"/>
                    </a:cxn>
                    <a:cxn ang="0">
                      <a:pos x="136" y="118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grpSp>
              <p:nvGrpSpPr>
                <p:cNvPr id="80" name="Group 44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83" name="Freeform 42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/>
                    <a:ahLst/>
                    <a:cxnLst>
                      <a:cxn ang="0">
                        <a:pos x="177" y="24"/>
                      </a:cxn>
                      <a:cxn ang="0">
                        <a:pos x="175" y="0"/>
                      </a:cxn>
                      <a:cxn ang="0">
                        <a:pos x="162" y="9"/>
                      </a:cxn>
                      <a:cxn ang="0">
                        <a:pos x="154" y="38"/>
                      </a:cxn>
                      <a:cxn ang="0">
                        <a:pos x="5" y="237"/>
                      </a:cxn>
                      <a:cxn ang="0">
                        <a:pos x="138" y="96"/>
                      </a:cxn>
                      <a:cxn ang="0">
                        <a:pos x="139" y="123"/>
                      </a:cxn>
                      <a:cxn ang="0">
                        <a:pos x="74" y="293"/>
                      </a:cxn>
                      <a:cxn ang="0">
                        <a:pos x="155" y="158"/>
                      </a:cxn>
                      <a:cxn ang="0">
                        <a:pos x="145" y="214"/>
                      </a:cxn>
                      <a:cxn ang="0">
                        <a:pos x="119" y="306"/>
                      </a:cxn>
                      <a:cxn ang="0">
                        <a:pos x="41" y="553"/>
                      </a:cxn>
                      <a:cxn ang="0">
                        <a:pos x="43" y="533"/>
                      </a:cxn>
                      <a:cxn ang="0">
                        <a:pos x="95" y="379"/>
                      </a:cxn>
                      <a:cxn ang="0">
                        <a:pos x="135" y="261"/>
                      </a:cxn>
                      <a:cxn ang="0">
                        <a:pos x="154" y="204"/>
                      </a:cxn>
                      <a:cxn ang="0">
                        <a:pos x="158" y="224"/>
                      </a:cxn>
                      <a:cxn ang="0">
                        <a:pos x="135" y="298"/>
                      </a:cxn>
                      <a:cxn ang="0">
                        <a:pos x="104" y="402"/>
                      </a:cxn>
                      <a:cxn ang="0">
                        <a:pos x="145" y="261"/>
                      </a:cxn>
                      <a:cxn ang="0">
                        <a:pos x="158" y="224"/>
                      </a:cxn>
                      <a:cxn ang="0">
                        <a:pos x="159" y="264"/>
                      </a:cxn>
                      <a:cxn ang="0">
                        <a:pos x="145" y="336"/>
                      </a:cxn>
                      <a:cxn ang="0">
                        <a:pos x="104" y="430"/>
                      </a:cxn>
                      <a:cxn ang="0">
                        <a:pos x="68" y="516"/>
                      </a:cxn>
                      <a:cxn ang="0">
                        <a:pos x="110" y="428"/>
                      </a:cxn>
                      <a:cxn ang="0">
                        <a:pos x="151" y="326"/>
                      </a:cxn>
                      <a:cxn ang="0">
                        <a:pos x="150" y="361"/>
                      </a:cxn>
                      <a:cxn ang="0">
                        <a:pos x="151" y="420"/>
                      </a:cxn>
                      <a:cxn ang="0">
                        <a:pos x="144" y="450"/>
                      </a:cxn>
                      <a:cxn ang="0">
                        <a:pos x="111" y="537"/>
                      </a:cxn>
                      <a:cxn ang="0">
                        <a:pos x="47" y="675"/>
                      </a:cxn>
                      <a:cxn ang="0">
                        <a:pos x="56" y="646"/>
                      </a:cxn>
                      <a:cxn ang="0">
                        <a:pos x="135" y="477"/>
                      </a:cxn>
                      <a:cxn ang="0">
                        <a:pos x="160" y="404"/>
                      </a:cxn>
                      <a:cxn ang="0">
                        <a:pos x="97" y="621"/>
                      </a:cxn>
                      <a:cxn ang="0">
                        <a:pos x="159" y="469"/>
                      </a:cxn>
                      <a:cxn ang="0">
                        <a:pos x="158" y="530"/>
                      </a:cxn>
                      <a:cxn ang="0">
                        <a:pos x="126" y="675"/>
                      </a:cxn>
                      <a:cxn ang="0">
                        <a:pos x="72" y="778"/>
                      </a:cxn>
                      <a:cxn ang="0">
                        <a:pos x="21" y="872"/>
                      </a:cxn>
                      <a:cxn ang="0">
                        <a:pos x="98" y="741"/>
                      </a:cxn>
                      <a:cxn ang="0">
                        <a:pos x="129" y="665"/>
                      </a:cxn>
                      <a:cxn ang="0">
                        <a:pos x="158" y="555"/>
                      </a:cxn>
                      <a:cxn ang="0">
                        <a:pos x="154" y="605"/>
                      </a:cxn>
                      <a:cxn ang="0">
                        <a:pos x="152" y="654"/>
                      </a:cxn>
                      <a:cxn ang="0">
                        <a:pos x="154" y="703"/>
                      </a:cxn>
                      <a:cxn ang="0">
                        <a:pos x="126" y="797"/>
                      </a:cxn>
                      <a:cxn ang="0">
                        <a:pos x="74" y="882"/>
                      </a:cxn>
                      <a:cxn ang="0">
                        <a:pos x="77" y="876"/>
                      </a:cxn>
                      <a:cxn ang="0">
                        <a:pos x="142" y="759"/>
                      </a:cxn>
                      <a:cxn ang="0">
                        <a:pos x="138" y="789"/>
                      </a:cxn>
                      <a:cxn ang="0">
                        <a:pos x="142" y="806"/>
                      </a:cxn>
                      <a:cxn ang="0">
                        <a:pos x="145" y="834"/>
                      </a:cxn>
                      <a:cxn ang="0">
                        <a:pos x="113" y="920"/>
                      </a:cxn>
                      <a:cxn ang="0">
                        <a:pos x="79" y="939"/>
                      </a:cxn>
                      <a:cxn ang="0">
                        <a:pos x="142" y="863"/>
                      </a:cxn>
                      <a:cxn ang="0">
                        <a:pos x="138" y="907"/>
                      </a:cxn>
                      <a:cxn ang="0">
                        <a:pos x="143" y="930"/>
                      </a:cxn>
                      <a:cxn ang="0">
                        <a:pos x="68" y="1083"/>
                      </a:cxn>
                      <a:cxn ang="0">
                        <a:pos x="138" y="967"/>
                      </a:cxn>
                      <a:cxn ang="0">
                        <a:pos x="153" y="924"/>
                      </a:cxn>
                      <a:cxn ang="0">
                        <a:pos x="163" y="886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84" name="Freeform 43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/>
                    <a:ahLst/>
                    <a:cxnLst>
                      <a:cxn ang="0">
                        <a:pos x="1" y="897"/>
                      </a:cxn>
                      <a:cxn ang="0">
                        <a:pos x="6" y="858"/>
                      </a:cxn>
                      <a:cxn ang="0">
                        <a:pos x="51" y="1084"/>
                      </a:cxn>
                      <a:cxn ang="0">
                        <a:pos x="16" y="864"/>
                      </a:cxn>
                      <a:cxn ang="0">
                        <a:pos x="19" y="840"/>
                      </a:cxn>
                      <a:cxn ang="0">
                        <a:pos x="63" y="1001"/>
                      </a:cxn>
                      <a:cxn ang="0">
                        <a:pos x="18" y="831"/>
                      </a:cxn>
                      <a:cxn ang="0">
                        <a:pos x="24" y="795"/>
                      </a:cxn>
                      <a:cxn ang="0">
                        <a:pos x="29" y="756"/>
                      </a:cxn>
                      <a:cxn ang="0">
                        <a:pos x="26" y="728"/>
                      </a:cxn>
                      <a:cxn ang="0">
                        <a:pos x="32" y="712"/>
                      </a:cxn>
                      <a:cxn ang="0">
                        <a:pos x="29" y="709"/>
                      </a:cxn>
                      <a:cxn ang="0">
                        <a:pos x="29" y="670"/>
                      </a:cxn>
                      <a:cxn ang="0">
                        <a:pos x="32" y="643"/>
                      </a:cxn>
                      <a:cxn ang="0">
                        <a:pos x="84" y="832"/>
                      </a:cxn>
                      <a:cxn ang="0">
                        <a:pos x="29" y="634"/>
                      </a:cxn>
                      <a:cxn ang="0">
                        <a:pos x="35" y="634"/>
                      </a:cxn>
                      <a:cxn ang="0">
                        <a:pos x="35" y="576"/>
                      </a:cxn>
                      <a:cxn ang="0">
                        <a:pos x="102" y="710"/>
                      </a:cxn>
                      <a:cxn ang="0">
                        <a:pos x="49" y="617"/>
                      </a:cxn>
                      <a:cxn ang="0">
                        <a:pos x="30" y="539"/>
                      </a:cxn>
                      <a:cxn ang="0">
                        <a:pos x="32" y="511"/>
                      </a:cxn>
                      <a:cxn ang="0">
                        <a:pos x="43" y="535"/>
                      </a:cxn>
                      <a:cxn ang="0">
                        <a:pos x="44" y="501"/>
                      </a:cxn>
                      <a:cxn ang="0">
                        <a:pos x="94" y="560"/>
                      </a:cxn>
                      <a:cxn ang="0">
                        <a:pos x="75" y="530"/>
                      </a:cxn>
                      <a:cxn ang="0">
                        <a:pos x="37" y="456"/>
                      </a:cxn>
                      <a:cxn ang="0">
                        <a:pos x="35" y="407"/>
                      </a:cxn>
                      <a:cxn ang="0">
                        <a:pos x="39" y="377"/>
                      </a:cxn>
                      <a:cxn ang="0">
                        <a:pos x="51" y="399"/>
                      </a:cxn>
                      <a:cxn ang="0">
                        <a:pos x="49" y="348"/>
                      </a:cxn>
                      <a:cxn ang="0">
                        <a:pos x="44" y="314"/>
                      </a:cxn>
                      <a:cxn ang="0">
                        <a:pos x="48" y="295"/>
                      </a:cxn>
                      <a:cxn ang="0">
                        <a:pos x="99" y="387"/>
                      </a:cxn>
                      <a:cxn ang="0">
                        <a:pos x="160" y="456"/>
                      </a:cxn>
                      <a:cxn ang="0">
                        <a:pos x="75" y="342"/>
                      </a:cxn>
                      <a:cxn ang="0">
                        <a:pos x="48" y="295"/>
                      </a:cxn>
                      <a:cxn ang="0">
                        <a:pos x="51" y="268"/>
                      </a:cxn>
                      <a:cxn ang="0">
                        <a:pos x="45" y="207"/>
                      </a:cxn>
                      <a:cxn ang="0">
                        <a:pos x="48" y="165"/>
                      </a:cxn>
                      <a:cxn ang="0">
                        <a:pos x="75" y="216"/>
                      </a:cxn>
                      <a:cxn ang="0">
                        <a:pos x="69" y="201"/>
                      </a:cxn>
                      <a:cxn ang="0">
                        <a:pos x="51" y="165"/>
                      </a:cxn>
                      <a:cxn ang="0">
                        <a:pos x="48" y="146"/>
                      </a:cxn>
                      <a:cxn ang="0">
                        <a:pos x="39" y="118"/>
                      </a:cxn>
                      <a:cxn ang="0">
                        <a:pos x="94" y="168"/>
                      </a:cxn>
                      <a:cxn ang="0">
                        <a:pos x="39" y="80"/>
                      </a:cxn>
                      <a:cxn ang="0">
                        <a:pos x="104" y="80"/>
                      </a:cxn>
                      <a:cxn ang="0">
                        <a:pos x="133" y="69"/>
                      </a:cxn>
                      <a:cxn ang="0">
                        <a:pos x="48" y="80"/>
                      </a:cxn>
                      <a:cxn ang="0">
                        <a:pos x="35" y="33"/>
                      </a:cxn>
                      <a:cxn ang="0">
                        <a:pos x="17" y="13"/>
                      </a:cxn>
                      <a:cxn ang="0">
                        <a:pos x="0" y="942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sp>
              <p:nvSpPr>
                <p:cNvPr id="81" name="Freeform 45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8" y="63"/>
                    </a:cxn>
                    <a:cxn ang="0">
                      <a:pos x="28" y="163"/>
                    </a:cxn>
                    <a:cxn ang="0">
                      <a:pos x="37" y="301"/>
                    </a:cxn>
                    <a:cxn ang="0">
                      <a:pos x="47" y="477"/>
                    </a:cxn>
                    <a:cxn ang="0">
                      <a:pos x="47" y="665"/>
                    </a:cxn>
                    <a:cxn ang="0">
                      <a:pos x="42" y="827"/>
                    </a:cxn>
                    <a:cxn ang="0">
                      <a:pos x="37" y="827"/>
                    </a:cxn>
                    <a:cxn ang="0">
                      <a:pos x="42" y="665"/>
                    </a:cxn>
                    <a:cxn ang="0">
                      <a:pos x="42" y="526"/>
                    </a:cxn>
                    <a:cxn ang="0">
                      <a:pos x="33" y="375"/>
                    </a:cxn>
                    <a:cxn ang="0">
                      <a:pos x="18" y="226"/>
                    </a:cxn>
                    <a:cxn ang="0">
                      <a:pos x="0" y="3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82" name="Freeform 46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/>
                  <a:ahLst/>
                  <a:cxnLst>
                    <a:cxn ang="0">
                      <a:pos x="40" y="741"/>
                    </a:cxn>
                    <a:cxn ang="0">
                      <a:pos x="30" y="613"/>
                    </a:cxn>
                    <a:cxn ang="0">
                      <a:pos x="26" y="559"/>
                    </a:cxn>
                    <a:cxn ang="0">
                      <a:pos x="16" y="492"/>
                    </a:cxn>
                    <a:cxn ang="0">
                      <a:pos x="5" y="428"/>
                    </a:cxn>
                    <a:cxn ang="0">
                      <a:pos x="2" y="390"/>
                    </a:cxn>
                    <a:cxn ang="0">
                      <a:pos x="0" y="353"/>
                    </a:cxn>
                    <a:cxn ang="0">
                      <a:pos x="2" y="298"/>
                    </a:cxn>
                    <a:cxn ang="0">
                      <a:pos x="4" y="242"/>
                    </a:cxn>
                    <a:cxn ang="0">
                      <a:pos x="20" y="101"/>
                    </a:cxn>
                    <a:cxn ang="0">
                      <a:pos x="26" y="69"/>
                    </a:cxn>
                    <a:cxn ang="0">
                      <a:pos x="40" y="32"/>
                    </a:cxn>
                    <a:cxn ang="0">
                      <a:pos x="50" y="8"/>
                    </a:cxn>
                    <a:cxn ang="0">
                      <a:pos x="65" y="0"/>
                    </a:cxn>
                    <a:cxn ang="0">
                      <a:pos x="76" y="8"/>
                    </a:cxn>
                    <a:cxn ang="0">
                      <a:pos x="91" y="32"/>
                    </a:cxn>
                    <a:cxn ang="0">
                      <a:pos x="105" y="75"/>
                    </a:cxn>
                    <a:cxn ang="0">
                      <a:pos x="109" y="106"/>
                    </a:cxn>
                    <a:cxn ang="0">
                      <a:pos x="119" y="150"/>
                    </a:cxn>
                    <a:cxn ang="0">
                      <a:pos x="126" y="190"/>
                    </a:cxn>
                    <a:cxn ang="0">
                      <a:pos x="137" y="384"/>
                    </a:cxn>
                    <a:cxn ang="0">
                      <a:pos x="140" y="421"/>
                    </a:cxn>
                    <a:cxn ang="0">
                      <a:pos x="137" y="483"/>
                    </a:cxn>
                    <a:cxn ang="0">
                      <a:pos x="129" y="665"/>
                    </a:cxn>
                    <a:cxn ang="0">
                      <a:pos x="129" y="488"/>
                    </a:cxn>
                    <a:cxn ang="0">
                      <a:pos x="126" y="410"/>
                    </a:cxn>
                    <a:cxn ang="0">
                      <a:pos x="123" y="361"/>
                    </a:cxn>
                    <a:cxn ang="0">
                      <a:pos x="118" y="298"/>
                    </a:cxn>
                    <a:cxn ang="0">
                      <a:pos x="111" y="233"/>
                    </a:cxn>
                    <a:cxn ang="0">
                      <a:pos x="103" y="170"/>
                    </a:cxn>
                    <a:cxn ang="0">
                      <a:pos x="92" y="112"/>
                    </a:cxn>
                    <a:cxn ang="0">
                      <a:pos x="84" y="60"/>
                    </a:cxn>
                    <a:cxn ang="0">
                      <a:pos x="76" y="32"/>
                    </a:cxn>
                    <a:cxn ang="0">
                      <a:pos x="66" y="19"/>
                    </a:cxn>
                    <a:cxn ang="0">
                      <a:pos x="57" y="32"/>
                    </a:cxn>
                    <a:cxn ang="0">
                      <a:pos x="48" y="58"/>
                    </a:cxn>
                    <a:cxn ang="0">
                      <a:pos x="44" y="106"/>
                    </a:cxn>
                    <a:cxn ang="0">
                      <a:pos x="44" y="142"/>
                    </a:cxn>
                    <a:cxn ang="0">
                      <a:pos x="42" y="211"/>
                    </a:cxn>
                    <a:cxn ang="0">
                      <a:pos x="39" y="252"/>
                    </a:cxn>
                    <a:cxn ang="0">
                      <a:pos x="28" y="319"/>
                    </a:cxn>
                    <a:cxn ang="0">
                      <a:pos x="26" y="353"/>
                    </a:cxn>
                    <a:cxn ang="0">
                      <a:pos x="24" y="387"/>
                    </a:cxn>
                    <a:cxn ang="0">
                      <a:pos x="24" y="436"/>
                    </a:cxn>
                    <a:cxn ang="0">
                      <a:pos x="42" y="602"/>
                    </a:cxn>
                    <a:cxn ang="0">
                      <a:pos x="40" y="74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sp>
            <p:nvSpPr>
              <p:cNvPr id="58" name="Freeform 48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3" y="3"/>
                  </a:cxn>
                  <a:cxn ang="0">
                    <a:pos x="28" y="42"/>
                  </a:cxn>
                  <a:cxn ang="0">
                    <a:pos x="15" y="76"/>
                  </a:cxn>
                  <a:cxn ang="0">
                    <a:pos x="0" y="121"/>
                  </a:cxn>
                  <a:cxn ang="0">
                    <a:pos x="0" y="168"/>
                  </a:cxn>
                  <a:cxn ang="0">
                    <a:pos x="6" y="210"/>
                  </a:cxn>
                  <a:cxn ang="0">
                    <a:pos x="15" y="210"/>
                  </a:cxn>
                  <a:cxn ang="0">
                    <a:pos x="6" y="168"/>
                  </a:cxn>
                  <a:cxn ang="0">
                    <a:pos x="6" y="133"/>
                  </a:cxn>
                  <a:cxn ang="0">
                    <a:pos x="22" y="95"/>
                  </a:cxn>
                  <a:cxn ang="0">
                    <a:pos x="44" y="56"/>
                  </a:cxn>
                  <a:cxn ang="0">
                    <a:pos x="73" y="9"/>
                  </a:cxn>
                  <a:cxn ang="0">
                    <a:pos x="57" y="0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9" name="Freeform 49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39" y="14"/>
                  </a:cxn>
                  <a:cxn ang="0">
                    <a:pos x="58" y="39"/>
                  </a:cxn>
                  <a:cxn ang="0">
                    <a:pos x="78" y="74"/>
                  </a:cxn>
                  <a:cxn ang="0">
                    <a:pos x="98" y="117"/>
                  </a:cxn>
                  <a:cxn ang="0">
                    <a:pos x="98" y="163"/>
                  </a:cxn>
                  <a:cxn ang="0">
                    <a:pos x="88" y="204"/>
                  </a:cxn>
                  <a:cxn ang="0">
                    <a:pos x="78" y="204"/>
                  </a:cxn>
                  <a:cxn ang="0">
                    <a:pos x="88" y="163"/>
                  </a:cxn>
                  <a:cxn ang="0">
                    <a:pos x="88" y="129"/>
                  </a:cxn>
                  <a:cxn ang="0">
                    <a:pos x="69" y="92"/>
                  </a:cxn>
                  <a:cxn ang="0">
                    <a:pos x="39" y="55"/>
                  </a:cxn>
                  <a:cxn ang="0">
                    <a:pos x="0" y="9"/>
                  </a:cxn>
                  <a:cxn ang="0">
                    <a:pos x="19" y="0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0" name="Freeform 50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/>
                <a:ahLst/>
                <a:cxnLst>
                  <a:cxn ang="0">
                    <a:pos x="160" y="32"/>
                  </a:cxn>
                  <a:cxn ang="0">
                    <a:pos x="125" y="0"/>
                  </a:cxn>
                  <a:cxn ang="0">
                    <a:pos x="103" y="0"/>
                  </a:cxn>
                  <a:cxn ang="0">
                    <a:pos x="85" y="2"/>
                  </a:cxn>
                  <a:cxn ang="0">
                    <a:pos x="70" y="11"/>
                  </a:cxn>
                  <a:cxn ang="0">
                    <a:pos x="32" y="37"/>
                  </a:cxn>
                  <a:cxn ang="0">
                    <a:pos x="19" y="48"/>
                  </a:cxn>
                  <a:cxn ang="0">
                    <a:pos x="12" y="60"/>
                  </a:cxn>
                  <a:cxn ang="0">
                    <a:pos x="2" y="95"/>
                  </a:cxn>
                  <a:cxn ang="0">
                    <a:pos x="0" y="106"/>
                  </a:cxn>
                  <a:cxn ang="0">
                    <a:pos x="2" y="118"/>
                  </a:cxn>
                  <a:cxn ang="0">
                    <a:pos x="9" y="133"/>
                  </a:cxn>
                  <a:cxn ang="0">
                    <a:pos x="24" y="154"/>
                  </a:cxn>
                  <a:cxn ang="0">
                    <a:pos x="36" y="169"/>
                  </a:cxn>
                  <a:cxn ang="0">
                    <a:pos x="55" y="184"/>
                  </a:cxn>
                  <a:cxn ang="0">
                    <a:pos x="92" y="203"/>
                  </a:cxn>
                  <a:cxn ang="0">
                    <a:pos x="72" y="179"/>
                  </a:cxn>
                  <a:cxn ang="0">
                    <a:pos x="57" y="158"/>
                  </a:cxn>
                  <a:cxn ang="0">
                    <a:pos x="49" y="138"/>
                  </a:cxn>
                  <a:cxn ang="0">
                    <a:pos x="51" y="118"/>
                  </a:cxn>
                  <a:cxn ang="0">
                    <a:pos x="55" y="106"/>
                  </a:cxn>
                  <a:cxn ang="0">
                    <a:pos x="49" y="89"/>
                  </a:cxn>
                  <a:cxn ang="0">
                    <a:pos x="45" y="75"/>
                  </a:cxn>
                  <a:cxn ang="0">
                    <a:pos x="60" y="48"/>
                  </a:cxn>
                  <a:cxn ang="0">
                    <a:pos x="63" y="34"/>
                  </a:cxn>
                  <a:cxn ang="0">
                    <a:pos x="77" y="23"/>
                  </a:cxn>
                  <a:cxn ang="0">
                    <a:pos x="103" y="8"/>
                  </a:cxn>
                  <a:cxn ang="0">
                    <a:pos x="117" y="19"/>
                  </a:cxn>
                  <a:cxn ang="0">
                    <a:pos x="164" y="38"/>
                  </a:cxn>
                  <a:cxn ang="0">
                    <a:pos x="160" y="32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" name="Freeform 51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/>
                <a:ahLst/>
                <a:cxnLst>
                  <a:cxn ang="0">
                    <a:pos x="139" y="7"/>
                  </a:cxn>
                  <a:cxn ang="0">
                    <a:pos x="21" y="12"/>
                  </a:cxn>
                  <a:cxn ang="0">
                    <a:pos x="130" y="12"/>
                  </a:cxn>
                  <a:cxn ang="0">
                    <a:pos x="113" y="23"/>
                  </a:cxn>
                  <a:cxn ang="0">
                    <a:pos x="113" y="28"/>
                  </a:cxn>
                  <a:cxn ang="0">
                    <a:pos x="60" y="40"/>
                  </a:cxn>
                  <a:cxn ang="0">
                    <a:pos x="99" y="36"/>
                  </a:cxn>
                  <a:cxn ang="0">
                    <a:pos x="99" y="43"/>
                  </a:cxn>
                  <a:cxn ang="0">
                    <a:pos x="110" y="45"/>
                  </a:cxn>
                  <a:cxn ang="0">
                    <a:pos x="12" y="74"/>
                  </a:cxn>
                  <a:cxn ang="0">
                    <a:pos x="104" y="59"/>
                  </a:cxn>
                  <a:cxn ang="0">
                    <a:pos x="82" y="79"/>
                  </a:cxn>
                  <a:cxn ang="0">
                    <a:pos x="12" y="90"/>
                  </a:cxn>
                  <a:cxn ang="0">
                    <a:pos x="87" y="80"/>
                  </a:cxn>
                  <a:cxn ang="0">
                    <a:pos x="29" y="103"/>
                  </a:cxn>
                  <a:cxn ang="0">
                    <a:pos x="64" y="93"/>
                  </a:cxn>
                  <a:cxn ang="0">
                    <a:pos x="87" y="90"/>
                  </a:cxn>
                  <a:cxn ang="0">
                    <a:pos x="87" y="98"/>
                  </a:cxn>
                  <a:cxn ang="0">
                    <a:pos x="73" y="111"/>
                  </a:cxn>
                  <a:cxn ang="0">
                    <a:pos x="8" y="129"/>
                  </a:cxn>
                  <a:cxn ang="0">
                    <a:pos x="82" y="114"/>
                  </a:cxn>
                  <a:cxn ang="0">
                    <a:pos x="69" y="134"/>
                  </a:cxn>
                  <a:cxn ang="0">
                    <a:pos x="52" y="145"/>
                  </a:cxn>
                  <a:cxn ang="0">
                    <a:pos x="60" y="145"/>
                  </a:cxn>
                  <a:cxn ang="0">
                    <a:pos x="60" y="152"/>
                  </a:cxn>
                  <a:cxn ang="0">
                    <a:pos x="12" y="168"/>
                  </a:cxn>
                  <a:cxn ang="0">
                    <a:pos x="52" y="167"/>
                  </a:cxn>
                  <a:cxn ang="0">
                    <a:pos x="52" y="168"/>
                  </a:cxn>
                  <a:cxn ang="0">
                    <a:pos x="56" y="176"/>
                  </a:cxn>
                  <a:cxn ang="0">
                    <a:pos x="46" y="191"/>
                  </a:cxn>
                  <a:cxn ang="0">
                    <a:pos x="56" y="198"/>
                  </a:cxn>
                  <a:cxn ang="0">
                    <a:pos x="60" y="229"/>
                  </a:cxn>
                  <a:cxn ang="0">
                    <a:pos x="69" y="191"/>
                  </a:cxn>
                  <a:cxn ang="0">
                    <a:pos x="143" y="272"/>
                  </a:cxn>
                  <a:cxn ang="0">
                    <a:pos x="99" y="176"/>
                  </a:cxn>
                  <a:cxn ang="0">
                    <a:pos x="99" y="175"/>
                  </a:cxn>
                  <a:cxn ang="0">
                    <a:pos x="104" y="167"/>
                  </a:cxn>
                  <a:cxn ang="0">
                    <a:pos x="166" y="214"/>
                  </a:cxn>
                  <a:cxn ang="0">
                    <a:pos x="126" y="188"/>
                  </a:cxn>
                  <a:cxn ang="0">
                    <a:pos x="113" y="145"/>
                  </a:cxn>
                  <a:cxn ang="0">
                    <a:pos x="116" y="134"/>
                  </a:cxn>
                  <a:cxn ang="0">
                    <a:pos x="139" y="162"/>
                  </a:cxn>
                  <a:cxn ang="0">
                    <a:pos x="126" y="119"/>
                  </a:cxn>
                  <a:cxn ang="0">
                    <a:pos x="148" y="111"/>
                  </a:cxn>
                  <a:cxn ang="0">
                    <a:pos x="166" y="141"/>
                  </a:cxn>
                  <a:cxn ang="0">
                    <a:pos x="143" y="90"/>
                  </a:cxn>
                  <a:cxn ang="0">
                    <a:pos x="148" y="85"/>
                  </a:cxn>
                  <a:cxn ang="0">
                    <a:pos x="152" y="62"/>
                  </a:cxn>
                  <a:cxn ang="0">
                    <a:pos x="174" y="64"/>
                  </a:cxn>
                  <a:cxn ang="0">
                    <a:pos x="253" y="126"/>
                  </a:cxn>
                  <a:cxn ang="0">
                    <a:pos x="195" y="90"/>
                  </a:cxn>
                  <a:cxn ang="0">
                    <a:pos x="166" y="40"/>
                  </a:cxn>
                  <a:cxn ang="0">
                    <a:pos x="174" y="31"/>
                  </a:cxn>
                  <a:cxn ang="0">
                    <a:pos x="213" y="59"/>
                  </a:cxn>
                  <a:cxn ang="0">
                    <a:pos x="205" y="57"/>
                  </a:cxn>
                  <a:cxn ang="0">
                    <a:pos x="187" y="18"/>
                  </a:cxn>
                  <a:cxn ang="0">
                    <a:pos x="236" y="57"/>
                  </a:cxn>
                  <a:cxn ang="0">
                    <a:pos x="204" y="38"/>
                  </a:cxn>
                  <a:cxn ang="0">
                    <a:pos x="179" y="2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2" name="Freeform 52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/>
                <a:ahLst/>
                <a:cxnLst>
                  <a:cxn ang="0">
                    <a:pos x="54" y="267"/>
                  </a:cxn>
                  <a:cxn ang="0">
                    <a:pos x="8" y="153"/>
                  </a:cxn>
                  <a:cxn ang="0">
                    <a:pos x="4" y="148"/>
                  </a:cxn>
                  <a:cxn ang="0">
                    <a:pos x="1" y="139"/>
                  </a:cxn>
                  <a:cxn ang="0">
                    <a:pos x="1" y="129"/>
                  </a:cxn>
                  <a:cxn ang="0">
                    <a:pos x="0" y="119"/>
                  </a:cxn>
                  <a:cxn ang="0">
                    <a:pos x="1" y="108"/>
                  </a:cxn>
                  <a:cxn ang="0">
                    <a:pos x="6" y="92"/>
                  </a:cxn>
                  <a:cxn ang="0">
                    <a:pos x="32" y="29"/>
                  </a:cxn>
                  <a:cxn ang="0">
                    <a:pos x="39" y="24"/>
                  </a:cxn>
                  <a:cxn ang="0">
                    <a:pos x="49" y="13"/>
                  </a:cxn>
                  <a:cxn ang="0">
                    <a:pos x="62" y="6"/>
                  </a:cxn>
                  <a:cxn ang="0">
                    <a:pos x="81" y="1"/>
                  </a:cxn>
                  <a:cxn ang="0">
                    <a:pos x="96" y="0"/>
                  </a:cxn>
                  <a:cxn ang="0">
                    <a:pos x="109" y="3"/>
                  </a:cxn>
                  <a:cxn ang="0">
                    <a:pos x="125" y="8"/>
                  </a:cxn>
                  <a:cxn ang="0">
                    <a:pos x="144" y="19"/>
                  </a:cxn>
                  <a:cxn ang="0">
                    <a:pos x="166" y="31"/>
                  </a:cxn>
                  <a:cxn ang="0">
                    <a:pos x="179" y="41"/>
                  </a:cxn>
                  <a:cxn ang="0">
                    <a:pos x="189" y="52"/>
                  </a:cxn>
                  <a:cxn ang="0">
                    <a:pos x="194" y="60"/>
                  </a:cxn>
                  <a:cxn ang="0">
                    <a:pos x="213" y="93"/>
                  </a:cxn>
                  <a:cxn ang="0">
                    <a:pos x="214" y="95"/>
                  </a:cxn>
                  <a:cxn ang="0">
                    <a:pos x="219" y="109"/>
                  </a:cxn>
                  <a:cxn ang="0">
                    <a:pos x="221" y="119"/>
                  </a:cxn>
                  <a:cxn ang="0">
                    <a:pos x="231" y="169"/>
                  </a:cxn>
                  <a:cxn ang="0">
                    <a:pos x="218" y="140"/>
                  </a:cxn>
                  <a:cxn ang="0">
                    <a:pos x="206" y="118"/>
                  </a:cxn>
                  <a:cxn ang="0">
                    <a:pos x="194" y="95"/>
                  </a:cxn>
                  <a:cxn ang="0">
                    <a:pos x="178" y="72"/>
                  </a:cxn>
                  <a:cxn ang="0">
                    <a:pos x="122" y="20"/>
                  </a:cxn>
                  <a:cxn ang="0">
                    <a:pos x="109" y="14"/>
                  </a:cxn>
                  <a:cxn ang="0">
                    <a:pos x="96" y="11"/>
                  </a:cxn>
                  <a:cxn ang="0">
                    <a:pos x="86" y="11"/>
                  </a:cxn>
                  <a:cxn ang="0">
                    <a:pos x="75" y="17"/>
                  </a:cxn>
                  <a:cxn ang="0">
                    <a:pos x="60" y="35"/>
                  </a:cxn>
                  <a:cxn ang="0">
                    <a:pos x="44" y="97"/>
                  </a:cxn>
                  <a:cxn ang="0">
                    <a:pos x="28" y="139"/>
                  </a:cxn>
                  <a:cxn ang="0">
                    <a:pos x="27" y="148"/>
                  </a:cxn>
                  <a:cxn ang="0">
                    <a:pos x="28" y="158"/>
                  </a:cxn>
                  <a:cxn ang="0">
                    <a:pos x="31" y="168"/>
                  </a:cxn>
                  <a:cxn ang="0">
                    <a:pos x="43" y="189"/>
                  </a:cxn>
                  <a:cxn ang="0">
                    <a:pos x="35" y="169"/>
                  </a:cxn>
                  <a:cxn ang="0">
                    <a:pos x="51" y="210"/>
                  </a:cxn>
                  <a:cxn ang="0">
                    <a:pos x="59" y="231"/>
                  </a:cxn>
                  <a:cxn ang="0">
                    <a:pos x="62" y="247"/>
                  </a:cxn>
                  <a:cxn ang="0">
                    <a:pos x="56" y="263"/>
                  </a:cxn>
                  <a:cxn ang="0">
                    <a:pos x="54" y="267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3" name="Freeform 53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/>
                <a:ahLst/>
                <a:cxnLst>
                  <a:cxn ang="0">
                    <a:pos x="252" y="39"/>
                  </a:cxn>
                  <a:cxn ang="0">
                    <a:pos x="234" y="22"/>
                  </a:cxn>
                  <a:cxn ang="0">
                    <a:pos x="225" y="16"/>
                  </a:cxn>
                  <a:cxn ang="0">
                    <a:pos x="206" y="11"/>
                  </a:cxn>
                  <a:cxn ang="0">
                    <a:pos x="189" y="6"/>
                  </a:cxn>
                  <a:cxn ang="0">
                    <a:pos x="165" y="1"/>
                  </a:cxn>
                  <a:cxn ang="0">
                    <a:pos x="145" y="0"/>
                  </a:cxn>
                  <a:cxn ang="0">
                    <a:pos x="126" y="2"/>
                  </a:cxn>
                  <a:cxn ang="0">
                    <a:pos x="105" y="4"/>
                  </a:cxn>
                  <a:cxn ang="0">
                    <a:pos x="81" y="9"/>
                  </a:cxn>
                  <a:cxn ang="0">
                    <a:pos x="66" y="18"/>
                  </a:cxn>
                  <a:cxn ang="0">
                    <a:pos x="51" y="33"/>
                  </a:cxn>
                  <a:cxn ang="0">
                    <a:pos x="35" y="43"/>
                  </a:cxn>
                  <a:cxn ang="0">
                    <a:pos x="24" y="54"/>
                  </a:cxn>
                  <a:cxn ang="0">
                    <a:pos x="9" y="69"/>
                  </a:cxn>
                  <a:cxn ang="0">
                    <a:pos x="0" y="99"/>
                  </a:cxn>
                  <a:cxn ang="0">
                    <a:pos x="3" y="122"/>
                  </a:cxn>
                  <a:cxn ang="0">
                    <a:pos x="14" y="155"/>
                  </a:cxn>
                  <a:cxn ang="0">
                    <a:pos x="35" y="185"/>
                  </a:cxn>
                  <a:cxn ang="0">
                    <a:pos x="81" y="255"/>
                  </a:cxn>
                  <a:cxn ang="0">
                    <a:pos x="64" y="180"/>
                  </a:cxn>
                  <a:cxn ang="0">
                    <a:pos x="53" y="154"/>
                  </a:cxn>
                  <a:cxn ang="0">
                    <a:pos x="48" y="132"/>
                  </a:cxn>
                  <a:cxn ang="0">
                    <a:pos x="44" y="107"/>
                  </a:cxn>
                  <a:cxn ang="0">
                    <a:pos x="51" y="81"/>
                  </a:cxn>
                  <a:cxn ang="0">
                    <a:pos x="57" y="60"/>
                  </a:cxn>
                  <a:cxn ang="0">
                    <a:pos x="69" y="34"/>
                  </a:cxn>
                  <a:cxn ang="0">
                    <a:pos x="88" y="22"/>
                  </a:cxn>
                  <a:cxn ang="0">
                    <a:pos x="112" y="18"/>
                  </a:cxn>
                  <a:cxn ang="0">
                    <a:pos x="174" y="16"/>
                  </a:cxn>
                  <a:cxn ang="0">
                    <a:pos x="213" y="24"/>
                  </a:cxn>
                  <a:cxn ang="0">
                    <a:pos x="256" y="43"/>
                  </a:cxn>
                  <a:cxn ang="0">
                    <a:pos x="252" y="39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4" name="Freeform 54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/>
                <a:ahLst/>
                <a:cxnLst>
                  <a:cxn ang="0">
                    <a:pos x="77" y="251"/>
                  </a:cxn>
                  <a:cxn ang="0">
                    <a:pos x="59" y="207"/>
                  </a:cxn>
                  <a:cxn ang="0">
                    <a:pos x="51" y="190"/>
                  </a:cxn>
                  <a:cxn ang="0">
                    <a:pos x="32" y="166"/>
                  </a:cxn>
                  <a:cxn ang="0">
                    <a:pos x="12" y="145"/>
                  </a:cxn>
                  <a:cxn ang="0">
                    <a:pos x="2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8" y="82"/>
                  </a:cxn>
                  <a:cxn ang="0">
                    <a:pos x="37" y="34"/>
                  </a:cxn>
                  <a:cxn ang="0">
                    <a:pos x="51" y="23"/>
                  </a:cxn>
                  <a:cxn ang="0">
                    <a:pos x="75" y="11"/>
                  </a:cxn>
                  <a:cxn ang="0">
                    <a:pos x="96" y="2"/>
                  </a:cxn>
                  <a:cxn ang="0">
                    <a:pos x="123" y="0"/>
                  </a:cxn>
                  <a:cxn ang="0">
                    <a:pos x="145" y="4"/>
                  </a:cxn>
                  <a:cxn ang="0">
                    <a:pos x="173" y="11"/>
                  </a:cxn>
                  <a:cxn ang="0">
                    <a:pos x="199" y="26"/>
                  </a:cxn>
                  <a:cxn ang="0">
                    <a:pos x="208" y="36"/>
                  </a:cxn>
                  <a:cxn ang="0">
                    <a:pos x="225" y="50"/>
                  </a:cxn>
                  <a:cxn ang="0">
                    <a:pos x="239" y="64"/>
                  </a:cxn>
                  <a:cxn ang="0">
                    <a:pos x="263" y="130"/>
                  </a:cxn>
                  <a:cxn ang="0">
                    <a:pos x="266" y="142"/>
                  </a:cxn>
                  <a:cxn ang="0">
                    <a:pos x="261" y="164"/>
                  </a:cxn>
                  <a:cxn ang="0">
                    <a:pos x="246" y="226"/>
                  </a:cxn>
                  <a:cxn ang="0">
                    <a:pos x="247" y="165"/>
                  </a:cxn>
                  <a:cxn ang="0">
                    <a:pos x="239" y="139"/>
                  </a:cxn>
                  <a:cxn ang="0">
                    <a:pos x="233" y="123"/>
                  </a:cxn>
                  <a:cxn ang="0">
                    <a:pos x="223" y="100"/>
                  </a:cxn>
                  <a:cxn ang="0">
                    <a:pos x="212" y="79"/>
                  </a:cxn>
                  <a:cxn ang="0">
                    <a:pos x="196" y="58"/>
                  </a:cxn>
                  <a:cxn ang="0">
                    <a:pos x="177" y="38"/>
                  </a:cxn>
                  <a:cxn ang="0">
                    <a:pos x="161" y="21"/>
                  </a:cxn>
                  <a:cxn ang="0">
                    <a:pos x="145" y="11"/>
                  </a:cxn>
                  <a:cxn ang="0">
                    <a:pos x="126" y="7"/>
                  </a:cxn>
                  <a:cxn ang="0">
                    <a:pos x="107" y="11"/>
                  </a:cxn>
                  <a:cxn ang="0">
                    <a:pos x="94" y="19"/>
                  </a:cxn>
                  <a:cxn ang="0">
                    <a:pos x="85" y="36"/>
                  </a:cxn>
                  <a:cxn ang="0">
                    <a:pos x="85" y="48"/>
                  </a:cxn>
                  <a:cxn ang="0">
                    <a:pos x="80" y="72"/>
                  </a:cxn>
                  <a:cxn ang="0">
                    <a:pos x="72" y="85"/>
                  </a:cxn>
                  <a:cxn ang="0">
                    <a:pos x="53" y="108"/>
                  </a:cxn>
                  <a:cxn ang="0">
                    <a:pos x="51" y="119"/>
                  </a:cxn>
                  <a:cxn ang="0">
                    <a:pos x="48" y="131"/>
                  </a:cxn>
                  <a:cxn ang="0">
                    <a:pos x="48" y="147"/>
                  </a:cxn>
                  <a:cxn ang="0">
                    <a:pos x="80" y="203"/>
                  </a:cxn>
                  <a:cxn ang="0">
                    <a:pos x="77" y="25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5" name="Freeform 55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/>
                <a:ahLst/>
                <a:cxnLst>
                  <a:cxn ang="0">
                    <a:pos x="330" y="8"/>
                  </a:cxn>
                  <a:cxn ang="0">
                    <a:pos x="328" y="0"/>
                  </a:cxn>
                  <a:cxn ang="0">
                    <a:pos x="302" y="3"/>
                  </a:cxn>
                  <a:cxn ang="0">
                    <a:pos x="289" y="12"/>
                  </a:cxn>
                  <a:cxn ang="0">
                    <a:pos x="9" y="79"/>
                  </a:cxn>
                  <a:cxn ang="0">
                    <a:pos x="258" y="32"/>
                  </a:cxn>
                  <a:cxn ang="0">
                    <a:pos x="261" y="40"/>
                  </a:cxn>
                  <a:cxn ang="0">
                    <a:pos x="139" y="97"/>
                  </a:cxn>
                  <a:cxn ang="0">
                    <a:pos x="290" y="53"/>
                  </a:cxn>
                  <a:cxn ang="0">
                    <a:pos x="270" y="71"/>
                  </a:cxn>
                  <a:cxn ang="0">
                    <a:pos x="223" y="102"/>
                  </a:cxn>
                  <a:cxn ang="0">
                    <a:pos x="76" y="185"/>
                  </a:cxn>
                  <a:cxn ang="0">
                    <a:pos x="82" y="178"/>
                  </a:cxn>
                  <a:cxn ang="0">
                    <a:pos x="177" y="127"/>
                  </a:cxn>
                  <a:cxn ang="0">
                    <a:pos x="253" y="87"/>
                  </a:cxn>
                  <a:cxn ang="0">
                    <a:pos x="289" y="68"/>
                  </a:cxn>
                  <a:cxn ang="0">
                    <a:pos x="294" y="75"/>
                  </a:cxn>
                  <a:cxn ang="0">
                    <a:pos x="253" y="100"/>
                  </a:cxn>
                  <a:cxn ang="0">
                    <a:pos x="195" y="135"/>
                  </a:cxn>
                  <a:cxn ang="0">
                    <a:pos x="270" y="87"/>
                  </a:cxn>
                  <a:cxn ang="0">
                    <a:pos x="294" y="75"/>
                  </a:cxn>
                  <a:cxn ang="0">
                    <a:pos x="298" y="89"/>
                  </a:cxn>
                  <a:cxn ang="0">
                    <a:pos x="270" y="112"/>
                  </a:cxn>
                  <a:cxn ang="0">
                    <a:pos x="195" y="144"/>
                  </a:cxn>
                  <a:cxn ang="0">
                    <a:pos x="129" y="173"/>
                  </a:cxn>
                  <a:cxn ang="0">
                    <a:pos x="205" y="143"/>
                  </a:cxn>
                  <a:cxn ang="0">
                    <a:pos x="282" y="109"/>
                  </a:cxn>
                  <a:cxn ang="0">
                    <a:pos x="279" y="121"/>
                  </a:cxn>
                  <a:cxn ang="0">
                    <a:pos x="282" y="141"/>
                  </a:cxn>
                  <a:cxn ang="0">
                    <a:pos x="270" y="151"/>
                  </a:cxn>
                  <a:cxn ang="0">
                    <a:pos x="207" y="179"/>
                  </a:cxn>
                  <a:cxn ang="0">
                    <a:pos x="88" y="226"/>
                  </a:cxn>
                  <a:cxn ang="0">
                    <a:pos x="105" y="216"/>
                  </a:cxn>
                  <a:cxn ang="0">
                    <a:pos x="253" y="159"/>
                  </a:cxn>
                  <a:cxn ang="0">
                    <a:pos x="300" y="136"/>
                  </a:cxn>
                  <a:cxn ang="0">
                    <a:pos x="181" y="208"/>
                  </a:cxn>
                  <a:cxn ang="0">
                    <a:pos x="298" y="157"/>
                  </a:cxn>
                  <a:cxn ang="0">
                    <a:pos x="294" y="178"/>
                  </a:cxn>
                  <a:cxn ang="0">
                    <a:pos x="236" y="226"/>
                  </a:cxn>
                  <a:cxn ang="0">
                    <a:pos x="135" y="261"/>
                  </a:cxn>
                  <a:cxn ang="0">
                    <a:pos x="41" y="292"/>
                  </a:cxn>
                  <a:cxn ang="0">
                    <a:pos x="183" y="249"/>
                  </a:cxn>
                  <a:cxn ang="0">
                    <a:pos x="240" y="223"/>
                  </a:cxn>
                  <a:cxn ang="0">
                    <a:pos x="294" y="185"/>
                  </a:cxn>
                  <a:cxn ang="0">
                    <a:pos x="289" y="203"/>
                  </a:cxn>
                  <a:cxn ang="0">
                    <a:pos x="285" y="219"/>
                  </a:cxn>
                  <a:cxn ang="0">
                    <a:pos x="289" y="235"/>
                  </a:cxn>
                  <a:cxn ang="0">
                    <a:pos x="236" y="267"/>
                  </a:cxn>
                  <a:cxn ang="0">
                    <a:pos x="138" y="296"/>
                  </a:cxn>
                  <a:cxn ang="0">
                    <a:pos x="145" y="293"/>
                  </a:cxn>
                  <a:cxn ang="0">
                    <a:pos x="264" y="255"/>
                  </a:cxn>
                  <a:cxn ang="0">
                    <a:pos x="259" y="265"/>
                  </a:cxn>
                  <a:cxn ang="0">
                    <a:pos x="266" y="270"/>
                  </a:cxn>
                  <a:cxn ang="0">
                    <a:pos x="270" y="279"/>
                  </a:cxn>
                  <a:cxn ang="0">
                    <a:pos x="212" y="308"/>
                  </a:cxn>
                  <a:cxn ang="0">
                    <a:pos x="146" y="314"/>
                  </a:cxn>
                  <a:cxn ang="0">
                    <a:pos x="264" y="289"/>
                  </a:cxn>
                  <a:cxn ang="0">
                    <a:pos x="259" y="303"/>
                  </a:cxn>
                  <a:cxn ang="0">
                    <a:pos x="267" y="312"/>
                  </a:cxn>
                  <a:cxn ang="0">
                    <a:pos x="129" y="363"/>
                  </a:cxn>
                  <a:cxn ang="0">
                    <a:pos x="260" y="324"/>
                  </a:cxn>
                  <a:cxn ang="0">
                    <a:pos x="286" y="309"/>
                  </a:cxn>
                  <a:cxn ang="0">
                    <a:pos x="305" y="297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6" name="Freeform 56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/>
                <a:ahLst/>
                <a:cxnLst>
                  <a:cxn ang="0">
                    <a:pos x="2" y="301"/>
                  </a:cxn>
                  <a:cxn ang="0">
                    <a:pos x="13" y="289"/>
                  </a:cxn>
                  <a:cxn ang="0">
                    <a:pos x="97" y="365"/>
                  </a:cxn>
                  <a:cxn ang="0">
                    <a:pos x="30" y="290"/>
                  </a:cxn>
                  <a:cxn ang="0">
                    <a:pos x="37" y="283"/>
                  </a:cxn>
                  <a:cxn ang="0">
                    <a:pos x="119" y="336"/>
                  </a:cxn>
                  <a:cxn ang="0">
                    <a:pos x="34" y="279"/>
                  </a:cxn>
                  <a:cxn ang="0">
                    <a:pos x="45" y="268"/>
                  </a:cxn>
                  <a:cxn ang="0">
                    <a:pos x="55" y="254"/>
                  </a:cxn>
                  <a:cxn ang="0">
                    <a:pos x="50" y="244"/>
                  </a:cxn>
                  <a:cxn ang="0">
                    <a:pos x="61" y="240"/>
                  </a:cxn>
                  <a:cxn ang="0">
                    <a:pos x="55" y="238"/>
                  </a:cxn>
                  <a:cxn ang="0">
                    <a:pos x="55" y="226"/>
                  </a:cxn>
                  <a:cxn ang="0">
                    <a:pos x="61" y="216"/>
                  </a:cxn>
                  <a:cxn ang="0">
                    <a:pos x="161" y="280"/>
                  </a:cxn>
                  <a:cxn ang="0">
                    <a:pos x="55" y="214"/>
                  </a:cxn>
                  <a:cxn ang="0">
                    <a:pos x="66" y="214"/>
                  </a:cxn>
                  <a:cxn ang="0">
                    <a:pos x="66" y="194"/>
                  </a:cxn>
                  <a:cxn ang="0">
                    <a:pos x="192" y="238"/>
                  </a:cxn>
                  <a:cxn ang="0">
                    <a:pos x="93" y="207"/>
                  </a:cxn>
                  <a:cxn ang="0">
                    <a:pos x="58" y="181"/>
                  </a:cxn>
                  <a:cxn ang="0">
                    <a:pos x="61" y="171"/>
                  </a:cxn>
                  <a:cxn ang="0">
                    <a:pos x="83" y="180"/>
                  </a:cxn>
                  <a:cxn ang="0">
                    <a:pos x="84" y="169"/>
                  </a:cxn>
                  <a:cxn ang="0">
                    <a:pos x="176" y="189"/>
                  </a:cxn>
                  <a:cxn ang="0">
                    <a:pos x="143" y="178"/>
                  </a:cxn>
                  <a:cxn ang="0">
                    <a:pos x="70" y="153"/>
                  </a:cxn>
                  <a:cxn ang="0">
                    <a:pos x="66" y="137"/>
                  </a:cxn>
                  <a:cxn ang="0">
                    <a:pos x="73" y="127"/>
                  </a:cxn>
                  <a:cxn ang="0">
                    <a:pos x="98" y="134"/>
                  </a:cxn>
                  <a:cxn ang="0">
                    <a:pos x="93" y="117"/>
                  </a:cxn>
                  <a:cxn ang="0">
                    <a:pos x="84" y="106"/>
                  </a:cxn>
                  <a:cxn ang="0">
                    <a:pos x="91" y="98"/>
                  </a:cxn>
                  <a:cxn ang="0">
                    <a:pos x="188" y="129"/>
                  </a:cxn>
                  <a:cxn ang="0">
                    <a:pos x="302" y="153"/>
                  </a:cxn>
                  <a:cxn ang="0">
                    <a:pos x="143" y="115"/>
                  </a:cxn>
                  <a:cxn ang="0">
                    <a:pos x="91" y="98"/>
                  </a:cxn>
                  <a:cxn ang="0">
                    <a:pos x="97" y="90"/>
                  </a:cxn>
                  <a:cxn ang="0">
                    <a:pos x="87" y="70"/>
                  </a:cxn>
                  <a:cxn ang="0">
                    <a:pos x="91" y="55"/>
                  </a:cxn>
                  <a:cxn ang="0">
                    <a:pos x="143" y="73"/>
                  </a:cxn>
                  <a:cxn ang="0">
                    <a:pos x="132" y="68"/>
                  </a:cxn>
                  <a:cxn ang="0">
                    <a:pos x="97" y="55"/>
                  </a:cxn>
                  <a:cxn ang="0">
                    <a:pos x="91" y="49"/>
                  </a:cxn>
                  <a:cxn ang="0">
                    <a:pos x="73" y="39"/>
                  </a:cxn>
                  <a:cxn ang="0">
                    <a:pos x="176" y="56"/>
                  </a:cxn>
                  <a:cxn ang="0">
                    <a:pos x="73" y="27"/>
                  </a:cxn>
                  <a:cxn ang="0">
                    <a:pos x="196" y="27"/>
                  </a:cxn>
                  <a:cxn ang="0">
                    <a:pos x="250" y="23"/>
                  </a:cxn>
                  <a:cxn ang="0">
                    <a:pos x="91" y="27"/>
                  </a:cxn>
                  <a:cxn ang="0">
                    <a:pos x="66" y="11"/>
                  </a:cxn>
                  <a:cxn ang="0">
                    <a:pos x="31" y="4"/>
                  </a:cxn>
                  <a:cxn ang="0">
                    <a:pos x="0" y="317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7" name="Freeform 57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21"/>
                  </a:cxn>
                  <a:cxn ang="0">
                    <a:pos x="54" y="54"/>
                  </a:cxn>
                  <a:cxn ang="0">
                    <a:pos x="72" y="100"/>
                  </a:cxn>
                  <a:cxn ang="0">
                    <a:pos x="90" y="159"/>
                  </a:cxn>
                  <a:cxn ang="0">
                    <a:pos x="90" y="221"/>
                  </a:cxn>
                  <a:cxn ang="0">
                    <a:pos x="80" y="276"/>
                  </a:cxn>
                  <a:cxn ang="0">
                    <a:pos x="72" y="276"/>
                  </a:cxn>
                  <a:cxn ang="0">
                    <a:pos x="80" y="221"/>
                  </a:cxn>
                  <a:cxn ang="0">
                    <a:pos x="80" y="175"/>
                  </a:cxn>
                  <a:cxn ang="0">
                    <a:pos x="62" y="125"/>
                  </a:cxn>
                  <a:cxn ang="0">
                    <a:pos x="35" y="75"/>
                  </a:cxn>
                  <a:cxn ang="0">
                    <a:pos x="0" y="12"/>
                  </a:cxn>
                  <a:cxn ang="0">
                    <a:pos x="18" y="0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8" name="Freeform 58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/>
                <a:ahLst/>
                <a:cxnLst>
                  <a:cxn ang="0">
                    <a:pos x="239" y="80"/>
                  </a:cxn>
                  <a:cxn ang="0">
                    <a:pos x="222" y="47"/>
                  </a:cxn>
                  <a:cxn ang="0">
                    <a:pos x="214" y="33"/>
                  </a:cxn>
                  <a:cxn ang="0">
                    <a:pos x="197" y="22"/>
                  </a:cxn>
                  <a:cxn ang="0">
                    <a:pos x="179" y="12"/>
                  </a:cxn>
                  <a:cxn ang="0">
                    <a:pos x="157" y="2"/>
                  </a:cxn>
                  <a:cxn ang="0">
                    <a:pos x="137" y="0"/>
                  </a:cxn>
                  <a:cxn ang="0">
                    <a:pos x="120" y="4"/>
                  </a:cxn>
                  <a:cxn ang="0">
                    <a:pos x="99" y="9"/>
                  </a:cxn>
                  <a:cxn ang="0">
                    <a:pos x="76" y="19"/>
                  </a:cxn>
                  <a:cxn ang="0">
                    <a:pos x="63" y="39"/>
                  </a:cxn>
                  <a:cxn ang="0">
                    <a:pos x="48" y="66"/>
                  </a:cxn>
                  <a:cxn ang="0">
                    <a:pos x="34" y="87"/>
                  </a:cxn>
                  <a:cxn ang="0">
                    <a:pos x="22" y="110"/>
                  </a:cxn>
                  <a:cxn ang="0">
                    <a:pos x="9" y="139"/>
                  </a:cxn>
                  <a:cxn ang="0">
                    <a:pos x="0" y="203"/>
                  </a:cxn>
                  <a:cxn ang="0">
                    <a:pos x="3" y="250"/>
                  </a:cxn>
                  <a:cxn ang="0">
                    <a:pos x="14" y="319"/>
                  </a:cxn>
                  <a:cxn ang="0">
                    <a:pos x="34" y="378"/>
                  </a:cxn>
                  <a:cxn ang="0">
                    <a:pos x="76" y="520"/>
                  </a:cxn>
                  <a:cxn ang="0">
                    <a:pos x="60" y="368"/>
                  </a:cxn>
                  <a:cxn ang="0">
                    <a:pos x="51" y="315"/>
                  </a:cxn>
                  <a:cxn ang="0">
                    <a:pos x="45" y="269"/>
                  </a:cxn>
                  <a:cxn ang="0">
                    <a:pos x="42" y="220"/>
                  </a:cxn>
                  <a:cxn ang="0">
                    <a:pos x="48" y="165"/>
                  </a:cxn>
                  <a:cxn ang="0">
                    <a:pos x="55" y="123"/>
                  </a:cxn>
                  <a:cxn ang="0">
                    <a:pos x="65" y="71"/>
                  </a:cxn>
                  <a:cxn ang="0">
                    <a:pos x="83" y="47"/>
                  </a:cxn>
                  <a:cxn ang="0">
                    <a:pos x="105" y="37"/>
                  </a:cxn>
                  <a:cxn ang="0">
                    <a:pos x="166" y="32"/>
                  </a:cxn>
                  <a:cxn ang="0">
                    <a:pos x="202" y="49"/>
                  </a:cxn>
                  <a:cxn ang="0">
                    <a:pos x="243" y="87"/>
                  </a:cxn>
                  <a:cxn ang="0">
                    <a:pos x="239" y="80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9" name="Freeform 59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/>
                <a:ahLst/>
                <a:cxnLst>
                  <a:cxn ang="0">
                    <a:pos x="73" y="508"/>
                  </a:cxn>
                  <a:cxn ang="0">
                    <a:pos x="55" y="420"/>
                  </a:cxn>
                  <a:cxn ang="0">
                    <a:pos x="48" y="383"/>
                  </a:cxn>
                  <a:cxn ang="0">
                    <a:pos x="29" y="337"/>
                  </a:cxn>
                  <a:cxn ang="0">
                    <a:pos x="12" y="294"/>
                  </a:cxn>
                  <a:cxn ang="0">
                    <a:pos x="2" y="268"/>
                  </a:cxn>
                  <a:cxn ang="0">
                    <a:pos x="0" y="242"/>
                  </a:cxn>
                  <a:cxn ang="0">
                    <a:pos x="4" y="203"/>
                  </a:cxn>
                  <a:cxn ang="0">
                    <a:pos x="8" y="165"/>
                  </a:cxn>
                  <a:cxn ang="0">
                    <a:pos x="34" y="70"/>
                  </a:cxn>
                  <a:cxn ang="0">
                    <a:pos x="48" y="46"/>
                  </a:cxn>
                  <a:cxn ang="0">
                    <a:pos x="71" y="21"/>
                  </a:cxn>
                  <a:cxn ang="0">
                    <a:pos x="90" y="6"/>
                  </a:cxn>
                  <a:cxn ang="0">
                    <a:pos x="115" y="0"/>
                  </a:cxn>
                  <a:cxn ang="0">
                    <a:pos x="135" y="11"/>
                  </a:cxn>
                  <a:cxn ang="0">
                    <a:pos x="161" y="21"/>
                  </a:cxn>
                  <a:cxn ang="0">
                    <a:pos x="187" y="51"/>
                  </a:cxn>
                  <a:cxn ang="0">
                    <a:pos x="196" y="72"/>
                  </a:cxn>
                  <a:cxn ang="0">
                    <a:pos x="212" y="103"/>
                  </a:cxn>
                  <a:cxn ang="0">
                    <a:pos x="224" y="129"/>
                  </a:cxn>
                  <a:cxn ang="0">
                    <a:pos x="246" y="263"/>
                  </a:cxn>
                  <a:cxn ang="0">
                    <a:pos x="249" y="287"/>
                  </a:cxn>
                  <a:cxn ang="0">
                    <a:pos x="244" y="332"/>
                  </a:cxn>
                  <a:cxn ang="0">
                    <a:pos x="230" y="456"/>
                  </a:cxn>
                  <a:cxn ang="0">
                    <a:pos x="231" y="334"/>
                  </a:cxn>
                  <a:cxn ang="0">
                    <a:pos x="224" y="280"/>
                  </a:cxn>
                  <a:cxn ang="0">
                    <a:pos x="219" y="248"/>
                  </a:cxn>
                  <a:cxn ang="0">
                    <a:pos x="208" y="203"/>
                  </a:cxn>
                  <a:cxn ang="0">
                    <a:pos x="198" y="159"/>
                  </a:cxn>
                  <a:cxn ang="0">
                    <a:pos x="183" y="117"/>
                  </a:cxn>
                  <a:cxn ang="0">
                    <a:pos x="166" y="77"/>
                  </a:cxn>
                  <a:cxn ang="0">
                    <a:pos x="151" y="42"/>
                  </a:cxn>
                  <a:cxn ang="0">
                    <a:pos x="135" y="21"/>
                  </a:cxn>
                  <a:cxn ang="0">
                    <a:pos x="118" y="13"/>
                  </a:cxn>
                  <a:cxn ang="0">
                    <a:pos x="100" y="21"/>
                  </a:cxn>
                  <a:cxn ang="0">
                    <a:pos x="88" y="40"/>
                  </a:cxn>
                  <a:cxn ang="0">
                    <a:pos x="80" y="72"/>
                  </a:cxn>
                  <a:cxn ang="0">
                    <a:pos x="80" y="97"/>
                  </a:cxn>
                  <a:cxn ang="0">
                    <a:pos x="74" y="144"/>
                  </a:cxn>
                  <a:cxn ang="0">
                    <a:pos x="67" y="173"/>
                  </a:cxn>
                  <a:cxn ang="0">
                    <a:pos x="50" y="218"/>
                  </a:cxn>
                  <a:cxn ang="0">
                    <a:pos x="48" y="242"/>
                  </a:cxn>
                  <a:cxn ang="0">
                    <a:pos x="44" y="265"/>
                  </a:cxn>
                  <a:cxn ang="0">
                    <a:pos x="44" y="299"/>
                  </a:cxn>
                  <a:cxn ang="0">
                    <a:pos x="74" y="412"/>
                  </a:cxn>
                  <a:cxn ang="0">
                    <a:pos x="73" y="508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70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76" name="Freeform 60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/>
                  <a:ahLst/>
                  <a:cxnLst>
                    <a:cxn ang="0">
                      <a:pos x="310" y="17"/>
                    </a:cxn>
                    <a:cxn ang="0">
                      <a:pos x="308" y="0"/>
                    </a:cxn>
                    <a:cxn ang="0">
                      <a:pos x="285" y="6"/>
                    </a:cxn>
                    <a:cxn ang="0">
                      <a:pos x="271" y="25"/>
                    </a:cxn>
                    <a:cxn ang="0">
                      <a:pos x="9" y="162"/>
                    </a:cxn>
                    <a:cxn ang="0">
                      <a:pos x="242" y="65"/>
                    </a:cxn>
                    <a:cxn ang="0">
                      <a:pos x="246" y="84"/>
                    </a:cxn>
                    <a:cxn ang="0">
                      <a:pos x="131" y="200"/>
                    </a:cxn>
                    <a:cxn ang="0">
                      <a:pos x="272" y="107"/>
                    </a:cxn>
                    <a:cxn ang="0">
                      <a:pos x="254" y="146"/>
                    </a:cxn>
                    <a:cxn ang="0">
                      <a:pos x="209" y="209"/>
                    </a:cxn>
                    <a:cxn ang="0">
                      <a:pos x="72" y="377"/>
                    </a:cxn>
                    <a:cxn ang="0">
                      <a:pos x="77" y="363"/>
                    </a:cxn>
                    <a:cxn ang="0">
                      <a:pos x="167" y="259"/>
                    </a:cxn>
                    <a:cxn ang="0">
                      <a:pos x="238" y="178"/>
                    </a:cxn>
                    <a:cxn ang="0">
                      <a:pos x="271" y="139"/>
                    </a:cxn>
                    <a:cxn ang="0">
                      <a:pos x="277" y="152"/>
                    </a:cxn>
                    <a:cxn ang="0">
                      <a:pos x="238" y="203"/>
                    </a:cxn>
                    <a:cxn ang="0">
                      <a:pos x="183" y="274"/>
                    </a:cxn>
                    <a:cxn ang="0">
                      <a:pos x="254" y="178"/>
                    </a:cxn>
                    <a:cxn ang="0">
                      <a:pos x="277" y="152"/>
                    </a:cxn>
                    <a:cxn ang="0">
                      <a:pos x="279" y="180"/>
                    </a:cxn>
                    <a:cxn ang="0">
                      <a:pos x="254" y="229"/>
                    </a:cxn>
                    <a:cxn ang="0">
                      <a:pos x="183" y="294"/>
                    </a:cxn>
                    <a:cxn ang="0">
                      <a:pos x="121" y="352"/>
                    </a:cxn>
                    <a:cxn ang="0">
                      <a:pos x="192" y="292"/>
                    </a:cxn>
                    <a:cxn ang="0">
                      <a:pos x="265" y="222"/>
                    </a:cxn>
                    <a:cxn ang="0">
                      <a:pos x="263" y="246"/>
                    </a:cxn>
                    <a:cxn ang="0">
                      <a:pos x="265" y="287"/>
                    </a:cxn>
                    <a:cxn ang="0">
                      <a:pos x="254" y="306"/>
                    </a:cxn>
                    <a:cxn ang="0">
                      <a:pos x="194" y="366"/>
                    </a:cxn>
                    <a:cxn ang="0">
                      <a:pos x="82" y="460"/>
                    </a:cxn>
                    <a:cxn ang="0">
                      <a:pos x="99" y="440"/>
                    </a:cxn>
                    <a:cxn ang="0">
                      <a:pos x="238" y="325"/>
                    </a:cxn>
                    <a:cxn ang="0">
                      <a:pos x="281" y="276"/>
                    </a:cxn>
                    <a:cxn ang="0">
                      <a:pos x="170" y="424"/>
                    </a:cxn>
                    <a:cxn ang="0">
                      <a:pos x="280" y="320"/>
                    </a:cxn>
                    <a:cxn ang="0">
                      <a:pos x="277" y="362"/>
                    </a:cxn>
                    <a:cxn ang="0">
                      <a:pos x="222" y="460"/>
                    </a:cxn>
                    <a:cxn ang="0">
                      <a:pos x="127" y="531"/>
                    </a:cxn>
                    <a:cxn ang="0">
                      <a:pos x="38" y="595"/>
                    </a:cxn>
                    <a:cxn ang="0">
                      <a:pos x="171" y="506"/>
                    </a:cxn>
                    <a:cxn ang="0">
                      <a:pos x="226" y="454"/>
                    </a:cxn>
                    <a:cxn ang="0">
                      <a:pos x="277" y="378"/>
                    </a:cxn>
                    <a:cxn ang="0">
                      <a:pos x="271" y="413"/>
                    </a:cxn>
                    <a:cxn ang="0">
                      <a:pos x="268" y="446"/>
                    </a:cxn>
                    <a:cxn ang="0">
                      <a:pos x="271" y="479"/>
                    </a:cxn>
                    <a:cxn ang="0">
                      <a:pos x="222" y="544"/>
                    </a:cxn>
                    <a:cxn ang="0">
                      <a:pos x="130" y="602"/>
                    </a:cxn>
                    <a:cxn ang="0">
                      <a:pos x="136" y="597"/>
                    </a:cxn>
                    <a:cxn ang="0">
                      <a:pos x="249" y="518"/>
                    </a:cxn>
                    <a:cxn ang="0">
                      <a:pos x="244" y="538"/>
                    </a:cxn>
                    <a:cxn ang="0">
                      <a:pos x="249" y="550"/>
                    </a:cxn>
                    <a:cxn ang="0">
                      <a:pos x="254" y="569"/>
                    </a:cxn>
                    <a:cxn ang="0">
                      <a:pos x="199" y="628"/>
                    </a:cxn>
                    <a:cxn ang="0">
                      <a:pos x="137" y="641"/>
                    </a:cxn>
                    <a:cxn ang="0">
                      <a:pos x="249" y="589"/>
                    </a:cxn>
                    <a:cxn ang="0">
                      <a:pos x="244" y="618"/>
                    </a:cxn>
                    <a:cxn ang="0">
                      <a:pos x="250" y="635"/>
                    </a:cxn>
                    <a:cxn ang="0">
                      <a:pos x="121" y="739"/>
                    </a:cxn>
                    <a:cxn ang="0">
                      <a:pos x="244" y="659"/>
                    </a:cxn>
                    <a:cxn ang="0">
                      <a:pos x="270" y="631"/>
                    </a:cxn>
                    <a:cxn ang="0">
                      <a:pos x="286" y="60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77" name="Freeform 61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/>
                  <a:ahLst/>
                  <a:cxnLst>
                    <a:cxn ang="0">
                      <a:pos x="2" y="614"/>
                    </a:cxn>
                    <a:cxn ang="0">
                      <a:pos x="12" y="588"/>
                    </a:cxn>
                    <a:cxn ang="0">
                      <a:pos x="91" y="743"/>
                    </a:cxn>
                    <a:cxn ang="0">
                      <a:pos x="28" y="593"/>
                    </a:cxn>
                    <a:cxn ang="0">
                      <a:pos x="35" y="575"/>
                    </a:cxn>
                    <a:cxn ang="0">
                      <a:pos x="113" y="686"/>
                    </a:cxn>
                    <a:cxn ang="0">
                      <a:pos x="33" y="569"/>
                    </a:cxn>
                    <a:cxn ang="0">
                      <a:pos x="43" y="544"/>
                    </a:cxn>
                    <a:cxn ang="0">
                      <a:pos x="52" y="517"/>
                    </a:cxn>
                    <a:cxn ang="0">
                      <a:pos x="47" y="499"/>
                    </a:cxn>
                    <a:cxn ang="0">
                      <a:pos x="58" y="487"/>
                    </a:cxn>
                    <a:cxn ang="0">
                      <a:pos x="52" y="486"/>
                    </a:cxn>
                    <a:cxn ang="0">
                      <a:pos x="52" y="460"/>
                    </a:cxn>
                    <a:cxn ang="0">
                      <a:pos x="58" y="440"/>
                    </a:cxn>
                    <a:cxn ang="0">
                      <a:pos x="152" y="570"/>
                    </a:cxn>
                    <a:cxn ang="0">
                      <a:pos x="52" y="434"/>
                    </a:cxn>
                    <a:cxn ang="0">
                      <a:pos x="63" y="434"/>
                    </a:cxn>
                    <a:cxn ang="0">
                      <a:pos x="63" y="395"/>
                    </a:cxn>
                    <a:cxn ang="0">
                      <a:pos x="183" y="486"/>
                    </a:cxn>
                    <a:cxn ang="0">
                      <a:pos x="89" y="423"/>
                    </a:cxn>
                    <a:cxn ang="0">
                      <a:pos x="55" y="370"/>
                    </a:cxn>
                    <a:cxn ang="0">
                      <a:pos x="58" y="350"/>
                    </a:cxn>
                    <a:cxn ang="0">
                      <a:pos x="79" y="367"/>
                    </a:cxn>
                    <a:cxn ang="0">
                      <a:pos x="80" y="344"/>
                    </a:cxn>
                    <a:cxn ang="0">
                      <a:pos x="168" y="383"/>
                    </a:cxn>
                    <a:cxn ang="0">
                      <a:pos x="136" y="364"/>
                    </a:cxn>
                    <a:cxn ang="0">
                      <a:pos x="67" y="313"/>
                    </a:cxn>
                    <a:cxn ang="0">
                      <a:pos x="63" y="278"/>
                    </a:cxn>
                    <a:cxn ang="0">
                      <a:pos x="69" y="258"/>
                    </a:cxn>
                    <a:cxn ang="0">
                      <a:pos x="92" y="273"/>
                    </a:cxn>
                    <a:cxn ang="0">
                      <a:pos x="88" y="238"/>
                    </a:cxn>
                    <a:cxn ang="0">
                      <a:pos x="80" y="215"/>
                    </a:cxn>
                    <a:cxn ang="0">
                      <a:pos x="85" y="201"/>
                    </a:cxn>
                    <a:cxn ang="0">
                      <a:pos x="178" y="265"/>
                    </a:cxn>
                    <a:cxn ang="0">
                      <a:pos x="287" y="313"/>
                    </a:cxn>
                    <a:cxn ang="0">
                      <a:pos x="136" y="235"/>
                    </a:cxn>
                    <a:cxn ang="0">
                      <a:pos x="85" y="201"/>
                    </a:cxn>
                    <a:cxn ang="0">
                      <a:pos x="91" y="183"/>
                    </a:cxn>
                    <a:cxn ang="0">
                      <a:pos x="83" y="142"/>
                    </a:cxn>
                    <a:cxn ang="0">
                      <a:pos x="85" y="113"/>
                    </a:cxn>
                    <a:cxn ang="0">
                      <a:pos x="136" y="148"/>
                    </a:cxn>
                    <a:cxn ang="0">
                      <a:pos x="124" y="138"/>
                    </a:cxn>
                    <a:cxn ang="0">
                      <a:pos x="91" y="113"/>
                    </a:cxn>
                    <a:cxn ang="0">
                      <a:pos x="85" y="100"/>
                    </a:cxn>
                    <a:cxn ang="0">
                      <a:pos x="69" y="81"/>
                    </a:cxn>
                    <a:cxn ang="0">
                      <a:pos x="168" y="115"/>
                    </a:cxn>
                    <a:cxn ang="0">
                      <a:pos x="69" y="55"/>
                    </a:cxn>
                    <a:cxn ang="0">
                      <a:pos x="186" y="55"/>
                    </a:cxn>
                    <a:cxn ang="0">
                      <a:pos x="237" y="48"/>
                    </a:cxn>
                    <a:cxn ang="0">
                      <a:pos x="85" y="55"/>
                    </a:cxn>
                    <a:cxn ang="0">
                      <a:pos x="63" y="22"/>
                    </a:cxn>
                    <a:cxn ang="0">
                      <a:pos x="30" y="9"/>
                    </a:cxn>
                    <a:cxn ang="0">
                      <a:pos x="0" y="646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sp>
            <p:nvSpPr>
              <p:cNvPr id="71" name="Freeform 63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3" y="43"/>
                  </a:cxn>
                  <a:cxn ang="0">
                    <a:pos x="48" y="111"/>
                  </a:cxn>
                  <a:cxn ang="0">
                    <a:pos x="65" y="206"/>
                  </a:cxn>
                  <a:cxn ang="0">
                    <a:pos x="82" y="326"/>
                  </a:cxn>
                  <a:cxn ang="0">
                    <a:pos x="82" y="455"/>
                  </a:cxn>
                  <a:cxn ang="0">
                    <a:pos x="73" y="567"/>
                  </a:cxn>
                  <a:cxn ang="0">
                    <a:pos x="65" y="567"/>
                  </a:cxn>
                  <a:cxn ang="0">
                    <a:pos x="73" y="455"/>
                  </a:cxn>
                  <a:cxn ang="0">
                    <a:pos x="73" y="361"/>
                  </a:cxn>
                  <a:cxn ang="0">
                    <a:pos x="56" y="257"/>
                  </a:cxn>
                  <a:cxn ang="0">
                    <a:pos x="33" y="154"/>
                  </a:cxn>
                  <a:cxn ang="0">
                    <a:pos x="0" y="25"/>
                  </a:cxn>
                  <a:cxn ang="0">
                    <a:pos x="17" y="0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2" name="Freeform 64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/>
                <a:ahLst/>
                <a:cxnLst>
                  <a:cxn ang="0">
                    <a:pos x="213" y="271"/>
                  </a:cxn>
                  <a:cxn ang="0">
                    <a:pos x="180" y="210"/>
                  </a:cxn>
                  <a:cxn ang="0">
                    <a:pos x="154" y="144"/>
                  </a:cxn>
                  <a:cxn ang="0">
                    <a:pos x="140" y="114"/>
                  </a:cxn>
                  <a:cxn ang="0">
                    <a:pos x="120" y="81"/>
                  </a:cxn>
                  <a:cxn ang="0">
                    <a:pos x="95" y="45"/>
                  </a:cxn>
                  <a:cxn ang="0">
                    <a:pos x="76" y="22"/>
                  </a:cxn>
                  <a:cxn ang="0">
                    <a:pos x="61" y="12"/>
                  </a:cxn>
                  <a:cxn ang="0">
                    <a:pos x="42" y="3"/>
                  </a:cxn>
                  <a:cxn ang="0">
                    <a:pos x="19" y="0"/>
                  </a:cxn>
                  <a:cxn ang="0">
                    <a:pos x="10" y="7"/>
                  </a:cxn>
                  <a:cxn ang="0">
                    <a:pos x="0" y="24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3" name="Freeform 65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/>
                <a:ahLst/>
                <a:cxnLst>
                  <a:cxn ang="0">
                    <a:pos x="450" y="11"/>
                  </a:cxn>
                  <a:cxn ang="0">
                    <a:pos x="430" y="42"/>
                  </a:cxn>
                  <a:cxn ang="0">
                    <a:pos x="284" y="35"/>
                  </a:cxn>
                  <a:cxn ang="0">
                    <a:pos x="342" y="48"/>
                  </a:cxn>
                  <a:cxn ang="0">
                    <a:pos x="405" y="66"/>
                  </a:cxn>
                  <a:cxn ang="0">
                    <a:pos x="265" y="91"/>
                  </a:cxn>
                  <a:cxn ang="0">
                    <a:pos x="373" y="98"/>
                  </a:cxn>
                  <a:cxn ang="0">
                    <a:pos x="385" y="128"/>
                  </a:cxn>
                  <a:cxn ang="0">
                    <a:pos x="67" y="267"/>
                  </a:cxn>
                  <a:cxn ang="0">
                    <a:pos x="361" y="165"/>
                  </a:cxn>
                  <a:cxn ang="0">
                    <a:pos x="297" y="221"/>
                  </a:cxn>
                  <a:cxn ang="0">
                    <a:pos x="338" y="227"/>
                  </a:cxn>
                  <a:cxn ang="0">
                    <a:pos x="284" y="304"/>
                  </a:cxn>
                  <a:cxn ang="0">
                    <a:pos x="167" y="388"/>
                  </a:cxn>
                  <a:cxn ang="0">
                    <a:pos x="297" y="326"/>
                  </a:cxn>
                  <a:cxn ang="0">
                    <a:pos x="190" y="449"/>
                  </a:cxn>
                  <a:cxn ang="0">
                    <a:pos x="288" y="369"/>
                  </a:cxn>
                  <a:cxn ang="0">
                    <a:pos x="312" y="369"/>
                  </a:cxn>
                  <a:cxn ang="0">
                    <a:pos x="273" y="441"/>
                  </a:cxn>
                  <a:cxn ang="0">
                    <a:pos x="305" y="441"/>
                  </a:cxn>
                  <a:cxn ang="0">
                    <a:pos x="244" y="525"/>
                  </a:cxn>
                  <a:cxn ang="0">
                    <a:pos x="278" y="504"/>
                  </a:cxn>
                  <a:cxn ang="0">
                    <a:pos x="248" y="582"/>
                  </a:cxn>
                  <a:cxn ang="0">
                    <a:pos x="273" y="558"/>
                  </a:cxn>
                  <a:cxn ang="0">
                    <a:pos x="302" y="550"/>
                  </a:cxn>
                  <a:cxn ang="0">
                    <a:pos x="284" y="608"/>
                  </a:cxn>
                  <a:cxn ang="0">
                    <a:pos x="221" y="716"/>
                  </a:cxn>
                  <a:cxn ang="0">
                    <a:pos x="302" y="633"/>
                  </a:cxn>
                  <a:cxn ang="0">
                    <a:pos x="320" y="618"/>
                  </a:cxn>
                  <a:cxn ang="0">
                    <a:pos x="316" y="707"/>
                  </a:cxn>
                  <a:cxn ang="0">
                    <a:pos x="342" y="752"/>
                  </a:cxn>
                  <a:cxn ang="0">
                    <a:pos x="352" y="701"/>
                  </a:cxn>
                  <a:cxn ang="0">
                    <a:pos x="590" y="836"/>
                  </a:cxn>
                  <a:cxn ang="0">
                    <a:pos x="373" y="640"/>
                  </a:cxn>
                  <a:cxn ang="0">
                    <a:pos x="420" y="681"/>
                  </a:cxn>
                  <a:cxn ang="0">
                    <a:pos x="357" y="574"/>
                  </a:cxn>
                  <a:cxn ang="0">
                    <a:pos x="617" y="660"/>
                  </a:cxn>
                  <a:cxn ang="0">
                    <a:pos x="357" y="540"/>
                  </a:cxn>
                  <a:cxn ang="0">
                    <a:pos x="393" y="512"/>
                  </a:cxn>
                  <a:cxn ang="0">
                    <a:pos x="364" y="468"/>
                  </a:cxn>
                  <a:cxn ang="0">
                    <a:pos x="405" y="468"/>
                  </a:cxn>
                  <a:cxn ang="0">
                    <a:pos x="522" y="551"/>
                  </a:cxn>
                  <a:cxn ang="0">
                    <a:pos x="410" y="393"/>
                  </a:cxn>
                  <a:cxn ang="0">
                    <a:pos x="388" y="335"/>
                  </a:cxn>
                  <a:cxn ang="0">
                    <a:pos x="420" y="325"/>
                  </a:cxn>
                  <a:cxn ang="0">
                    <a:pos x="414" y="269"/>
                  </a:cxn>
                  <a:cxn ang="0">
                    <a:pos x="428" y="263"/>
                  </a:cxn>
                  <a:cxn ang="0">
                    <a:pos x="507" y="314"/>
                  </a:cxn>
                  <a:cxn ang="0">
                    <a:pos x="445" y="232"/>
                  </a:cxn>
                  <a:cxn ang="0">
                    <a:pos x="450" y="163"/>
                  </a:cxn>
                  <a:cxn ang="0">
                    <a:pos x="445" y="124"/>
                  </a:cxn>
                  <a:cxn ang="0">
                    <a:pos x="513" y="122"/>
                  </a:cxn>
                  <a:cxn ang="0">
                    <a:pos x="497" y="66"/>
                  </a:cxn>
                  <a:cxn ang="0">
                    <a:pos x="527" y="51"/>
                  </a:cxn>
                  <a:cxn ang="0">
                    <a:pos x="518" y="0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4" name="Freeform 66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/>
                <a:ahLst/>
                <a:cxnLst>
                  <a:cxn ang="0">
                    <a:pos x="248" y="159"/>
                  </a:cxn>
                  <a:cxn ang="0">
                    <a:pos x="222" y="16"/>
                  </a:cxn>
                  <a:cxn ang="0">
                    <a:pos x="189" y="2"/>
                  </a:cxn>
                  <a:cxn ang="0">
                    <a:pos x="161" y="0"/>
                  </a:cxn>
                  <a:cxn ang="0">
                    <a:pos x="119" y="6"/>
                  </a:cxn>
                  <a:cxn ang="0">
                    <a:pos x="93" y="22"/>
                  </a:cxn>
                  <a:cxn ang="0">
                    <a:pos x="64" y="44"/>
                  </a:cxn>
                  <a:cxn ang="0">
                    <a:pos x="35" y="84"/>
                  </a:cxn>
                  <a:cxn ang="0">
                    <a:pos x="19" y="140"/>
                  </a:cxn>
                  <a:cxn ang="0">
                    <a:pos x="11" y="187"/>
                  </a:cxn>
                  <a:cxn ang="0">
                    <a:pos x="0" y="253"/>
                  </a:cxn>
                  <a:cxn ang="0">
                    <a:pos x="0" y="296"/>
                  </a:cxn>
                  <a:cxn ang="0">
                    <a:pos x="19" y="354"/>
                  </a:cxn>
                  <a:cxn ang="0">
                    <a:pos x="56" y="404"/>
                  </a:cxn>
                  <a:cxn ang="0">
                    <a:pos x="93" y="444"/>
                  </a:cxn>
                  <a:cxn ang="0">
                    <a:pos x="72" y="384"/>
                  </a:cxn>
                  <a:cxn ang="0">
                    <a:pos x="64" y="327"/>
                  </a:cxn>
                  <a:cxn ang="0">
                    <a:pos x="68" y="269"/>
                  </a:cxn>
                  <a:cxn ang="0">
                    <a:pos x="72" y="217"/>
                  </a:cxn>
                  <a:cxn ang="0">
                    <a:pos x="80" y="164"/>
                  </a:cxn>
                  <a:cxn ang="0">
                    <a:pos x="93" y="119"/>
                  </a:cxn>
                  <a:cxn ang="0">
                    <a:pos x="96" y="83"/>
                  </a:cxn>
                  <a:cxn ang="0">
                    <a:pos x="113" y="45"/>
                  </a:cxn>
                  <a:cxn ang="0">
                    <a:pos x="149" y="17"/>
                  </a:cxn>
                  <a:cxn ang="0">
                    <a:pos x="181" y="19"/>
                  </a:cxn>
                  <a:cxn ang="0">
                    <a:pos x="213" y="100"/>
                  </a:cxn>
                  <a:cxn ang="0">
                    <a:pos x="237" y="119"/>
                  </a:cxn>
                  <a:cxn ang="0">
                    <a:pos x="248" y="159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75" name="Freeform 67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/>
                <a:ahLst/>
                <a:cxnLst>
                  <a:cxn ang="0">
                    <a:pos x="5" y="86"/>
                  </a:cxn>
                  <a:cxn ang="0">
                    <a:pos x="64" y="0"/>
                  </a:cxn>
                  <a:cxn ang="0">
                    <a:pos x="99" y="2"/>
                  </a:cxn>
                  <a:cxn ang="0">
                    <a:pos x="130" y="7"/>
                  </a:cxn>
                  <a:cxn ang="0">
                    <a:pos x="155" y="30"/>
                  </a:cxn>
                  <a:cxn ang="0">
                    <a:pos x="218" y="100"/>
                  </a:cxn>
                  <a:cxn ang="0">
                    <a:pos x="239" y="131"/>
                  </a:cxn>
                  <a:cxn ang="0">
                    <a:pos x="254" y="162"/>
                  </a:cxn>
                  <a:cxn ang="0">
                    <a:pos x="269" y="254"/>
                  </a:cxn>
                  <a:cxn ang="0">
                    <a:pos x="275" y="282"/>
                  </a:cxn>
                  <a:cxn ang="0">
                    <a:pos x="269" y="318"/>
                  </a:cxn>
                  <a:cxn ang="0">
                    <a:pos x="258" y="355"/>
                  </a:cxn>
                  <a:cxn ang="0">
                    <a:pos x="233" y="413"/>
                  </a:cxn>
                  <a:cxn ang="0">
                    <a:pos x="214" y="451"/>
                  </a:cxn>
                  <a:cxn ang="0">
                    <a:pos x="182" y="492"/>
                  </a:cxn>
                  <a:cxn ang="0">
                    <a:pos x="120" y="542"/>
                  </a:cxn>
                  <a:cxn ang="0">
                    <a:pos x="151" y="478"/>
                  </a:cxn>
                  <a:cxn ang="0">
                    <a:pos x="177" y="420"/>
                  </a:cxn>
                  <a:cxn ang="0">
                    <a:pos x="193" y="367"/>
                  </a:cxn>
                  <a:cxn ang="0">
                    <a:pos x="186" y="318"/>
                  </a:cxn>
                  <a:cxn ang="0">
                    <a:pos x="182" y="282"/>
                  </a:cxn>
                  <a:cxn ang="0">
                    <a:pos x="193" y="238"/>
                  </a:cxn>
                  <a:cxn ang="0">
                    <a:pos x="198" y="201"/>
                  </a:cxn>
                  <a:cxn ang="0">
                    <a:pos x="171" y="131"/>
                  </a:cxn>
                  <a:cxn ang="0">
                    <a:pos x="167" y="92"/>
                  </a:cxn>
                  <a:cxn ang="0">
                    <a:pos x="145" y="63"/>
                  </a:cxn>
                  <a:cxn ang="0">
                    <a:pos x="99" y="23"/>
                  </a:cxn>
                  <a:cxn ang="0">
                    <a:pos x="77" y="54"/>
                  </a:cxn>
                  <a:cxn ang="0">
                    <a:pos x="0" y="103"/>
                  </a:cxn>
                  <a:cxn ang="0">
                    <a:pos x="5" y="86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7" name="Group 111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8" name="Group 84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35" name="Freeform 69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/>
                  <a:ahLst/>
                  <a:cxnLst>
                    <a:cxn ang="0">
                      <a:pos x="0" y="400"/>
                    </a:cxn>
                    <a:cxn ang="0">
                      <a:pos x="23" y="310"/>
                    </a:cxn>
                    <a:cxn ang="0">
                      <a:pos x="43" y="212"/>
                    </a:cxn>
                    <a:cxn ang="0">
                      <a:pos x="53" y="168"/>
                    </a:cxn>
                    <a:cxn ang="0">
                      <a:pos x="67" y="119"/>
                    </a:cxn>
                    <a:cxn ang="0">
                      <a:pos x="87" y="66"/>
                    </a:cxn>
                    <a:cxn ang="0">
                      <a:pos x="101" y="33"/>
                    </a:cxn>
                    <a:cxn ang="0">
                      <a:pos x="113" y="17"/>
                    </a:cxn>
                    <a:cxn ang="0">
                      <a:pos x="127" y="4"/>
                    </a:cxn>
                    <a:cxn ang="0">
                      <a:pos x="143" y="0"/>
                    </a:cxn>
                    <a:cxn ang="0">
                      <a:pos x="150" y="11"/>
                    </a:cxn>
                    <a:cxn ang="0">
                      <a:pos x="159" y="37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6" name="Freeform 70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/>
                  <a:ahLst/>
                  <a:cxnLst>
                    <a:cxn ang="0">
                      <a:pos x="127" y="680"/>
                    </a:cxn>
                    <a:cxn ang="0">
                      <a:pos x="101" y="273"/>
                    </a:cxn>
                    <a:cxn ang="0">
                      <a:pos x="82" y="70"/>
                    </a:cxn>
                    <a:cxn ang="0">
                      <a:pos x="76" y="28"/>
                    </a:cxn>
                    <a:cxn ang="0">
                      <a:pos x="66" y="7"/>
                    </a:cxn>
                    <a:cxn ang="0">
                      <a:pos x="47" y="0"/>
                    </a:cxn>
                    <a:cxn ang="0">
                      <a:pos x="31" y="8"/>
                    </a:cxn>
                    <a:cxn ang="0">
                      <a:pos x="15" y="30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7" name="Freeform 71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/>
                  <a:ahLst/>
                  <a:cxnLst>
                    <a:cxn ang="0">
                      <a:pos x="170" y="1723"/>
                    </a:cxn>
                    <a:cxn ang="0">
                      <a:pos x="171" y="1473"/>
                    </a:cxn>
                    <a:cxn ang="0">
                      <a:pos x="171" y="1358"/>
                    </a:cxn>
                    <a:cxn ang="0">
                      <a:pos x="167" y="1278"/>
                    </a:cxn>
                    <a:cxn ang="0">
                      <a:pos x="164" y="1181"/>
                    </a:cxn>
                    <a:cxn ang="0">
                      <a:pos x="165" y="1079"/>
                    </a:cxn>
                    <a:cxn ang="0">
                      <a:pos x="163" y="994"/>
                    </a:cxn>
                    <a:cxn ang="0">
                      <a:pos x="159" y="918"/>
                    </a:cxn>
                    <a:cxn ang="0">
                      <a:pos x="153" y="783"/>
                    </a:cxn>
                    <a:cxn ang="0">
                      <a:pos x="145" y="634"/>
                    </a:cxn>
                    <a:cxn ang="0">
                      <a:pos x="135" y="485"/>
                    </a:cxn>
                    <a:cxn ang="0">
                      <a:pos x="126" y="323"/>
                    </a:cxn>
                    <a:cxn ang="0">
                      <a:pos x="118" y="228"/>
                    </a:cxn>
                    <a:cxn ang="0">
                      <a:pos x="112" y="191"/>
                    </a:cxn>
                    <a:cxn ang="0">
                      <a:pos x="96" y="126"/>
                    </a:cxn>
                    <a:cxn ang="0">
                      <a:pos x="82" y="79"/>
                    </a:cxn>
                    <a:cxn ang="0">
                      <a:pos x="65" y="40"/>
                    </a:cxn>
                    <a:cxn ang="0">
                      <a:pos x="48" y="10"/>
                    </a:cxn>
                    <a:cxn ang="0">
                      <a:pos x="36" y="1"/>
                    </a:cxn>
                    <a:cxn ang="0">
                      <a:pos x="19" y="0"/>
                    </a:cxn>
                    <a:cxn ang="0">
                      <a:pos x="7" y="10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8" name="Freeform 72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/>
                  <a:ahLst/>
                  <a:cxnLst>
                    <a:cxn ang="0">
                      <a:pos x="176" y="551"/>
                    </a:cxn>
                    <a:cxn ang="0">
                      <a:pos x="150" y="428"/>
                    </a:cxn>
                    <a:cxn ang="0">
                      <a:pos x="127" y="292"/>
                    </a:cxn>
                    <a:cxn ang="0">
                      <a:pos x="116" y="233"/>
                    </a:cxn>
                    <a:cxn ang="0">
                      <a:pos x="100" y="164"/>
                    </a:cxn>
                    <a:cxn ang="0">
                      <a:pos x="78" y="92"/>
                    </a:cxn>
                    <a:cxn ang="0">
                      <a:pos x="62" y="46"/>
                    </a:cxn>
                    <a:cxn ang="0">
                      <a:pos x="50" y="24"/>
                    </a:cxn>
                    <a:cxn ang="0">
                      <a:pos x="34" y="7"/>
                    </a:cxn>
                    <a:cxn ang="0">
                      <a:pos x="16" y="0"/>
                    </a:cxn>
                    <a:cxn ang="0">
                      <a:pos x="8" y="15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39" name="Freeform 73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/>
                  <a:ahLst/>
                  <a:cxnLst>
                    <a:cxn ang="0">
                      <a:pos x="170" y="603"/>
                    </a:cxn>
                    <a:cxn ang="0">
                      <a:pos x="144" y="545"/>
                    </a:cxn>
                    <a:cxn ang="0">
                      <a:pos x="135" y="509"/>
                    </a:cxn>
                    <a:cxn ang="0">
                      <a:pos x="127" y="480"/>
                    </a:cxn>
                    <a:cxn ang="0">
                      <a:pos x="90" y="202"/>
                    </a:cxn>
                    <a:cxn ang="0">
                      <a:pos x="70" y="113"/>
                    </a:cxn>
                    <a:cxn ang="0">
                      <a:pos x="54" y="57"/>
                    </a:cxn>
                    <a:cxn ang="0">
                      <a:pos x="42" y="30"/>
                    </a:cxn>
                    <a:cxn ang="0">
                      <a:pos x="29" y="8"/>
                    </a:cxn>
                    <a:cxn ang="0">
                      <a:pos x="15" y="0"/>
                    </a:cxn>
                    <a:cxn ang="0">
                      <a:pos x="5" y="5"/>
                    </a:cxn>
                    <a:cxn ang="0">
                      <a:pos x="0" y="41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40" name="Freeform 74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/>
                  <a:ahLst/>
                  <a:cxnLst>
                    <a:cxn ang="0">
                      <a:pos x="366" y="914"/>
                    </a:cxn>
                    <a:cxn ang="0">
                      <a:pos x="356" y="842"/>
                    </a:cxn>
                    <a:cxn ang="0">
                      <a:pos x="240" y="344"/>
                    </a:cxn>
                    <a:cxn ang="0">
                      <a:pos x="189" y="192"/>
                    </a:cxn>
                    <a:cxn ang="0">
                      <a:pos x="174" y="140"/>
                    </a:cxn>
                    <a:cxn ang="0">
                      <a:pos x="154" y="83"/>
                    </a:cxn>
                    <a:cxn ang="0">
                      <a:pos x="131" y="40"/>
                    </a:cxn>
                    <a:cxn ang="0">
                      <a:pos x="110" y="17"/>
                    </a:cxn>
                    <a:cxn ang="0">
                      <a:pos x="84" y="1"/>
                    </a:cxn>
                    <a:cxn ang="0">
                      <a:pos x="57" y="0"/>
                    </a:cxn>
                    <a:cxn ang="0">
                      <a:pos x="38" y="17"/>
                    </a:cxn>
                    <a:cxn ang="0">
                      <a:pos x="0" y="102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41" name="Freeform 75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/>
                  <a:ahLst/>
                  <a:cxnLst>
                    <a:cxn ang="0">
                      <a:pos x="0" y="1518"/>
                    </a:cxn>
                    <a:cxn ang="0">
                      <a:pos x="96" y="1087"/>
                    </a:cxn>
                    <a:cxn ang="0">
                      <a:pos x="148" y="871"/>
                    </a:cxn>
                    <a:cxn ang="0">
                      <a:pos x="193" y="666"/>
                    </a:cxn>
                    <a:cxn ang="0">
                      <a:pos x="221" y="523"/>
                    </a:cxn>
                    <a:cxn ang="0">
                      <a:pos x="234" y="447"/>
                    </a:cxn>
                    <a:cxn ang="0">
                      <a:pos x="242" y="365"/>
                    </a:cxn>
                    <a:cxn ang="0">
                      <a:pos x="253" y="290"/>
                    </a:cxn>
                    <a:cxn ang="0">
                      <a:pos x="271" y="200"/>
                    </a:cxn>
                    <a:cxn ang="0">
                      <a:pos x="289" y="119"/>
                    </a:cxn>
                    <a:cxn ang="0">
                      <a:pos x="314" y="47"/>
                    </a:cxn>
                    <a:cxn ang="0">
                      <a:pos x="333" y="4"/>
                    </a:cxn>
                    <a:cxn ang="0">
                      <a:pos x="345" y="0"/>
                    </a:cxn>
                    <a:cxn ang="0">
                      <a:pos x="356" y="21"/>
                    </a:cxn>
                    <a:cxn ang="0">
                      <a:pos x="363" y="102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42" name="Freeform 76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/>
                  <a:ahLst/>
                  <a:cxnLst>
                    <a:cxn ang="0">
                      <a:pos x="0" y="519"/>
                    </a:cxn>
                    <a:cxn ang="0">
                      <a:pos x="50" y="406"/>
                    </a:cxn>
                    <a:cxn ang="0">
                      <a:pos x="81" y="277"/>
                    </a:cxn>
                    <a:cxn ang="0">
                      <a:pos x="98" y="219"/>
                    </a:cxn>
                    <a:cxn ang="0">
                      <a:pos x="121" y="152"/>
                    </a:cxn>
                    <a:cxn ang="0">
                      <a:pos x="152" y="83"/>
                    </a:cxn>
                    <a:cxn ang="0">
                      <a:pos x="174" y="41"/>
                    </a:cxn>
                    <a:cxn ang="0">
                      <a:pos x="191" y="20"/>
                    </a:cxn>
                    <a:cxn ang="0">
                      <a:pos x="216" y="2"/>
                    </a:cxn>
                    <a:cxn ang="0">
                      <a:pos x="242" y="0"/>
                    </a:cxn>
                    <a:cxn ang="0">
                      <a:pos x="253" y="24"/>
                    </a:cxn>
                    <a:cxn ang="0">
                      <a:pos x="268" y="6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43" name="Freeform 77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5"/>
                    </a:cxn>
                    <a:cxn ang="0">
                      <a:pos x="47" y="34"/>
                    </a:cxn>
                    <a:cxn ang="0">
                      <a:pos x="70" y="70"/>
                    </a:cxn>
                    <a:cxn ang="0">
                      <a:pos x="92" y="99"/>
                    </a:cxn>
                    <a:cxn ang="0">
                      <a:pos x="109" y="131"/>
                    </a:cxn>
                    <a:cxn ang="0">
                      <a:pos x="118" y="158"/>
                    </a:cxn>
                    <a:cxn ang="0">
                      <a:pos x="124" y="182"/>
                    </a:cxn>
                    <a:cxn ang="0">
                      <a:pos x="127" y="217"/>
                    </a:cxn>
                    <a:cxn ang="0">
                      <a:pos x="127" y="252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44" name="Freeform 78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/>
                  <a:ahLst/>
                  <a:cxnLst>
                    <a:cxn ang="0">
                      <a:pos x="0" y="1000"/>
                    </a:cxn>
                    <a:cxn ang="0">
                      <a:pos x="0" y="906"/>
                    </a:cxn>
                    <a:cxn ang="0">
                      <a:pos x="0" y="835"/>
                    </a:cxn>
                    <a:cxn ang="0">
                      <a:pos x="2" y="787"/>
                    </a:cxn>
                    <a:cxn ang="0">
                      <a:pos x="3" y="726"/>
                    </a:cxn>
                    <a:cxn ang="0">
                      <a:pos x="3" y="664"/>
                    </a:cxn>
                    <a:cxn ang="0">
                      <a:pos x="4" y="612"/>
                    </a:cxn>
                    <a:cxn ang="0">
                      <a:pos x="7" y="564"/>
                    </a:cxn>
                    <a:cxn ang="0">
                      <a:pos x="10" y="482"/>
                    </a:cxn>
                    <a:cxn ang="0">
                      <a:pos x="16" y="389"/>
                    </a:cxn>
                    <a:cxn ang="0">
                      <a:pos x="23" y="297"/>
                    </a:cxn>
                    <a:cxn ang="0">
                      <a:pos x="28" y="200"/>
                    </a:cxn>
                    <a:cxn ang="0">
                      <a:pos x="33" y="141"/>
                    </a:cxn>
                    <a:cxn ang="0">
                      <a:pos x="36" y="117"/>
                    </a:cxn>
                    <a:cxn ang="0">
                      <a:pos x="46" y="77"/>
                    </a:cxn>
                    <a:cxn ang="0">
                      <a:pos x="56" y="48"/>
                    </a:cxn>
                    <a:cxn ang="0">
                      <a:pos x="67" y="25"/>
                    </a:cxn>
                    <a:cxn ang="0">
                      <a:pos x="78" y="5"/>
                    </a:cxn>
                    <a:cxn ang="0">
                      <a:pos x="85" y="0"/>
                    </a:cxn>
                    <a:cxn ang="0">
                      <a:pos x="96" y="0"/>
                    </a:cxn>
                    <a:cxn ang="0">
                      <a:pos x="105" y="7"/>
                    </a:cxn>
                    <a:cxn ang="0">
                      <a:pos x="109" y="17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45" name="Freeform 79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/>
                  <a:ahLst/>
                  <a:cxnLst>
                    <a:cxn ang="0">
                      <a:pos x="131" y="278"/>
                    </a:cxn>
                    <a:cxn ang="0">
                      <a:pos x="111" y="216"/>
                    </a:cxn>
                    <a:cxn ang="0">
                      <a:pos x="95" y="147"/>
                    </a:cxn>
                    <a:cxn ang="0">
                      <a:pos x="86" y="117"/>
                    </a:cxn>
                    <a:cxn ang="0">
                      <a:pos x="74" y="83"/>
                    </a:cxn>
                    <a:cxn ang="0">
                      <a:pos x="58" y="45"/>
                    </a:cxn>
                    <a:cxn ang="0">
                      <a:pos x="47" y="22"/>
                    </a:cxn>
                    <a:cxn ang="0">
                      <a:pos x="37" y="12"/>
                    </a:cxn>
                    <a:cxn ang="0">
                      <a:pos x="25" y="2"/>
                    </a:cxn>
                    <a:cxn ang="0">
                      <a:pos x="12" y="0"/>
                    </a:cxn>
                    <a:cxn ang="0">
                      <a:pos x="6" y="7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46" name="Freeform 80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/>
                  <a:ahLst/>
                  <a:cxnLst>
                    <a:cxn ang="0">
                      <a:pos x="87" y="697"/>
                    </a:cxn>
                    <a:cxn ang="0">
                      <a:pos x="88" y="632"/>
                    </a:cxn>
                    <a:cxn ang="0">
                      <a:pos x="88" y="582"/>
                    </a:cxn>
                    <a:cxn ang="0">
                      <a:pos x="86" y="548"/>
                    </a:cxn>
                    <a:cxn ang="0">
                      <a:pos x="85" y="505"/>
                    </a:cxn>
                    <a:cxn ang="0">
                      <a:pos x="85" y="462"/>
                    </a:cxn>
                    <a:cxn ang="0">
                      <a:pos x="84" y="426"/>
                    </a:cxn>
                    <a:cxn ang="0">
                      <a:pos x="81" y="393"/>
                    </a:cxn>
                    <a:cxn ang="0">
                      <a:pos x="79" y="334"/>
                    </a:cxn>
                    <a:cxn ang="0">
                      <a:pos x="74" y="271"/>
                    </a:cxn>
                    <a:cxn ang="0">
                      <a:pos x="69" y="208"/>
                    </a:cxn>
                    <a:cxn ang="0">
                      <a:pos x="65" y="139"/>
                    </a:cxn>
                    <a:cxn ang="0">
                      <a:pos x="60" y="97"/>
                    </a:cxn>
                    <a:cxn ang="0">
                      <a:pos x="58" y="81"/>
                    </a:cxn>
                    <a:cxn ang="0">
                      <a:pos x="50" y="54"/>
                    </a:cxn>
                    <a:cxn ang="0">
                      <a:pos x="42" y="34"/>
                    </a:cxn>
                    <a:cxn ang="0">
                      <a:pos x="33" y="18"/>
                    </a:cxn>
                    <a:cxn ang="0">
                      <a:pos x="24" y="4"/>
                    </a:cxn>
                    <a:cxn ang="0">
                      <a:pos x="18" y="0"/>
                    </a:cxn>
                    <a:cxn ang="0">
                      <a:pos x="10" y="0"/>
                    </a:cxn>
                    <a:cxn ang="0">
                      <a:pos x="2" y="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47" name="Freeform 81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20" y="236"/>
                    </a:cxn>
                    <a:cxn ang="0">
                      <a:pos x="28" y="220"/>
                    </a:cxn>
                    <a:cxn ang="0">
                      <a:pos x="34" y="207"/>
                    </a:cxn>
                    <a:cxn ang="0">
                      <a:pos x="64" y="87"/>
                    </a:cxn>
                    <a:cxn ang="0">
                      <a:pos x="81" y="48"/>
                    </a:cxn>
                    <a:cxn ang="0">
                      <a:pos x="93" y="24"/>
                    </a:cxn>
                    <a:cxn ang="0">
                      <a:pos x="103" y="12"/>
                    </a:cxn>
                    <a:cxn ang="0">
                      <a:pos x="115" y="4"/>
                    </a:cxn>
                    <a:cxn ang="0">
                      <a:pos x="126" y="0"/>
                    </a:cxn>
                    <a:cxn ang="0">
                      <a:pos x="134" y="2"/>
                    </a:cxn>
                    <a:cxn ang="0">
                      <a:pos x="139" y="17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48" name="Freeform 82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/>
                  <a:ahLst/>
                  <a:cxnLst>
                    <a:cxn ang="0">
                      <a:pos x="328" y="914"/>
                    </a:cxn>
                    <a:cxn ang="0">
                      <a:pos x="316" y="807"/>
                    </a:cxn>
                    <a:cxn ang="0">
                      <a:pos x="301" y="690"/>
                    </a:cxn>
                    <a:cxn ang="0">
                      <a:pos x="288" y="600"/>
                    </a:cxn>
                    <a:cxn ang="0">
                      <a:pos x="274" y="519"/>
                    </a:cxn>
                    <a:cxn ang="0">
                      <a:pos x="256" y="449"/>
                    </a:cxn>
                    <a:cxn ang="0">
                      <a:pos x="238" y="372"/>
                    </a:cxn>
                    <a:cxn ang="0">
                      <a:pos x="213" y="308"/>
                    </a:cxn>
                    <a:cxn ang="0">
                      <a:pos x="160" y="178"/>
                    </a:cxn>
                    <a:cxn ang="0">
                      <a:pos x="145" y="141"/>
                    </a:cxn>
                    <a:cxn ang="0">
                      <a:pos x="134" y="122"/>
                    </a:cxn>
                    <a:cxn ang="0">
                      <a:pos x="109" y="73"/>
                    </a:cxn>
                    <a:cxn ang="0">
                      <a:pos x="94" y="50"/>
                    </a:cxn>
                    <a:cxn ang="0">
                      <a:pos x="77" y="31"/>
                    </a:cxn>
                    <a:cxn ang="0">
                      <a:pos x="50" y="11"/>
                    </a:cxn>
                    <a:cxn ang="0">
                      <a:pos x="33" y="1"/>
                    </a:cxn>
                    <a:cxn ang="0">
                      <a:pos x="20" y="0"/>
                    </a:cxn>
                    <a:cxn ang="0">
                      <a:pos x="8" y="5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49" name="Freeform 83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/>
                  <a:ahLst/>
                  <a:cxnLst>
                    <a:cxn ang="0">
                      <a:pos x="135" y="753"/>
                    </a:cxn>
                    <a:cxn ang="0">
                      <a:pos x="62" y="28"/>
                    </a:cxn>
                    <a:cxn ang="0">
                      <a:pos x="56" y="18"/>
                    </a:cxn>
                    <a:cxn ang="0">
                      <a:pos x="48" y="5"/>
                    </a:cxn>
                    <a:cxn ang="0">
                      <a:pos x="41" y="2"/>
                    </a:cxn>
                    <a:cxn ang="0">
                      <a:pos x="29" y="0"/>
                    </a:cxn>
                    <a:cxn ang="0">
                      <a:pos x="21" y="2"/>
                    </a:cxn>
                    <a:cxn ang="0">
                      <a:pos x="13" y="11"/>
                    </a:cxn>
                    <a:cxn ang="0">
                      <a:pos x="5" y="24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sp>
            <p:nvSpPr>
              <p:cNvPr id="9" name="Freeform 85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9" y="30"/>
                  </a:cxn>
                  <a:cxn ang="0">
                    <a:pos x="20" y="89"/>
                  </a:cxn>
                  <a:cxn ang="0">
                    <a:pos x="9" y="168"/>
                  </a:cxn>
                  <a:cxn ang="0">
                    <a:pos x="0" y="267"/>
                  </a:cxn>
                  <a:cxn ang="0">
                    <a:pos x="0" y="375"/>
                  </a:cxn>
                  <a:cxn ang="0">
                    <a:pos x="5" y="469"/>
                  </a:cxn>
                  <a:cxn ang="0">
                    <a:pos x="9" y="469"/>
                  </a:cxn>
                  <a:cxn ang="0">
                    <a:pos x="5" y="375"/>
                  </a:cxn>
                  <a:cxn ang="0">
                    <a:pos x="5" y="296"/>
                  </a:cxn>
                  <a:cxn ang="0">
                    <a:pos x="14" y="211"/>
                  </a:cxn>
                  <a:cxn ang="0">
                    <a:pos x="29" y="125"/>
                  </a:cxn>
                  <a:cxn ang="0">
                    <a:pos x="46" y="12"/>
                  </a:cxn>
                  <a:cxn ang="0">
                    <a:pos x="47" y="0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" name="Freeform 86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0" y="37"/>
                  </a:cxn>
                  <a:cxn ang="0">
                    <a:pos x="45" y="96"/>
                  </a:cxn>
                  <a:cxn ang="0">
                    <a:pos x="60" y="177"/>
                  </a:cxn>
                  <a:cxn ang="0">
                    <a:pos x="76" y="279"/>
                  </a:cxn>
                  <a:cxn ang="0">
                    <a:pos x="76" y="390"/>
                  </a:cxn>
                  <a:cxn ang="0">
                    <a:pos x="68" y="485"/>
                  </a:cxn>
                  <a:cxn ang="0">
                    <a:pos x="60" y="485"/>
                  </a:cxn>
                  <a:cxn ang="0">
                    <a:pos x="68" y="390"/>
                  </a:cxn>
                  <a:cxn ang="0">
                    <a:pos x="68" y="309"/>
                  </a:cxn>
                  <a:cxn ang="0">
                    <a:pos x="53" y="220"/>
                  </a:cxn>
                  <a:cxn ang="0">
                    <a:pos x="30" y="132"/>
                  </a:cxn>
                  <a:cxn ang="0">
                    <a:pos x="0" y="23"/>
                  </a:cxn>
                  <a:cxn ang="0">
                    <a:pos x="15" y="0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" name="Freeform 87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/>
                <a:ahLst/>
                <a:cxnLst>
                  <a:cxn ang="0">
                    <a:pos x="124" y="14"/>
                  </a:cxn>
                  <a:cxn ang="0">
                    <a:pos x="106" y="37"/>
                  </a:cxn>
                  <a:cxn ang="0">
                    <a:pos x="67" y="61"/>
                  </a:cxn>
                  <a:cxn ang="0">
                    <a:pos x="82" y="56"/>
                  </a:cxn>
                  <a:cxn ang="0">
                    <a:pos x="87" y="71"/>
                  </a:cxn>
                  <a:cxn ang="0">
                    <a:pos x="82" y="84"/>
                  </a:cxn>
                  <a:cxn ang="0">
                    <a:pos x="60" y="112"/>
                  </a:cxn>
                  <a:cxn ang="0">
                    <a:pos x="60" y="119"/>
                  </a:cxn>
                  <a:cxn ang="0">
                    <a:pos x="76" y="119"/>
                  </a:cxn>
                  <a:cxn ang="0">
                    <a:pos x="69" y="128"/>
                  </a:cxn>
                  <a:cxn ang="0">
                    <a:pos x="60" y="156"/>
                  </a:cxn>
                  <a:cxn ang="0">
                    <a:pos x="69" y="151"/>
                  </a:cxn>
                  <a:cxn ang="0">
                    <a:pos x="73" y="169"/>
                  </a:cxn>
                  <a:cxn ang="0">
                    <a:pos x="21" y="217"/>
                  </a:cxn>
                  <a:cxn ang="0">
                    <a:pos x="54" y="202"/>
                  </a:cxn>
                  <a:cxn ang="0">
                    <a:pos x="42" y="231"/>
                  </a:cxn>
                  <a:cxn ang="0">
                    <a:pos x="27" y="235"/>
                  </a:cxn>
                  <a:cxn ang="0">
                    <a:pos x="63" y="202"/>
                  </a:cxn>
                  <a:cxn ang="0">
                    <a:pos x="73" y="217"/>
                  </a:cxn>
                  <a:cxn ang="0">
                    <a:pos x="45" y="260"/>
                  </a:cxn>
                  <a:cxn ang="0">
                    <a:pos x="24" y="289"/>
                  </a:cxn>
                  <a:cxn ang="0">
                    <a:pos x="49" y="270"/>
                  </a:cxn>
                  <a:cxn ang="0">
                    <a:pos x="57" y="283"/>
                  </a:cxn>
                  <a:cxn ang="0">
                    <a:pos x="45" y="316"/>
                  </a:cxn>
                  <a:cxn ang="0">
                    <a:pos x="27" y="336"/>
                  </a:cxn>
                  <a:cxn ang="0">
                    <a:pos x="33" y="345"/>
                  </a:cxn>
                  <a:cxn ang="0">
                    <a:pos x="36" y="359"/>
                  </a:cxn>
                  <a:cxn ang="0">
                    <a:pos x="33" y="364"/>
                  </a:cxn>
                  <a:cxn ang="0">
                    <a:pos x="30" y="378"/>
                  </a:cxn>
                  <a:cxn ang="0">
                    <a:pos x="33" y="392"/>
                  </a:cxn>
                  <a:cxn ang="0">
                    <a:pos x="6" y="448"/>
                  </a:cxn>
                  <a:cxn ang="0">
                    <a:pos x="39" y="415"/>
                  </a:cxn>
                  <a:cxn ang="0">
                    <a:pos x="69" y="577"/>
                  </a:cxn>
                  <a:cxn ang="0">
                    <a:pos x="45" y="434"/>
                  </a:cxn>
                  <a:cxn ang="0">
                    <a:pos x="60" y="397"/>
                  </a:cxn>
                  <a:cxn ang="0">
                    <a:pos x="63" y="378"/>
                  </a:cxn>
                  <a:cxn ang="0">
                    <a:pos x="73" y="411"/>
                  </a:cxn>
                  <a:cxn ang="0">
                    <a:pos x="69" y="349"/>
                  </a:cxn>
                  <a:cxn ang="0">
                    <a:pos x="91" y="430"/>
                  </a:cxn>
                  <a:cxn ang="0">
                    <a:pos x="100" y="434"/>
                  </a:cxn>
                  <a:cxn ang="0">
                    <a:pos x="76" y="378"/>
                  </a:cxn>
                  <a:cxn ang="0">
                    <a:pos x="82" y="312"/>
                  </a:cxn>
                  <a:cxn ang="0">
                    <a:pos x="145" y="500"/>
                  </a:cxn>
                  <a:cxn ang="0">
                    <a:pos x="87" y="326"/>
                  </a:cxn>
                  <a:cxn ang="0">
                    <a:pos x="93" y="250"/>
                  </a:cxn>
                  <a:cxn ang="0">
                    <a:pos x="124" y="359"/>
                  </a:cxn>
                  <a:cxn ang="0">
                    <a:pos x="102" y="256"/>
                  </a:cxn>
                  <a:cxn ang="0">
                    <a:pos x="129" y="415"/>
                  </a:cxn>
                  <a:cxn ang="0">
                    <a:pos x="106" y="202"/>
                  </a:cxn>
                  <a:cxn ang="0">
                    <a:pos x="111" y="151"/>
                  </a:cxn>
                  <a:cxn ang="0">
                    <a:pos x="148" y="240"/>
                  </a:cxn>
                  <a:cxn ang="0">
                    <a:pos x="148" y="240"/>
                  </a:cxn>
                  <a:cxn ang="0">
                    <a:pos x="120" y="161"/>
                  </a:cxn>
                  <a:cxn ang="0">
                    <a:pos x="124" y="119"/>
                  </a:cxn>
                  <a:cxn ang="0">
                    <a:pos x="133" y="138"/>
                  </a:cxn>
                  <a:cxn ang="0">
                    <a:pos x="212" y="223"/>
                  </a:cxn>
                  <a:cxn ang="0">
                    <a:pos x="129" y="123"/>
                  </a:cxn>
                  <a:cxn ang="0">
                    <a:pos x="145" y="112"/>
                  </a:cxn>
                  <a:cxn ang="0">
                    <a:pos x="194" y="208"/>
                  </a:cxn>
                  <a:cxn ang="0">
                    <a:pos x="139" y="56"/>
                  </a:cxn>
                  <a:cxn ang="0">
                    <a:pos x="135" y="28"/>
                  </a:cxn>
                  <a:cxn ang="0">
                    <a:pos x="151" y="0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" name="Freeform 88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/>
                <a:ahLst/>
                <a:cxnLst>
                  <a:cxn ang="0">
                    <a:pos x="131" y="179"/>
                  </a:cxn>
                  <a:cxn ang="0">
                    <a:pos x="117" y="18"/>
                  </a:cxn>
                  <a:cxn ang="0">
                    <a:pos x="99" y="2"/>
                  </a:cxn>
                  <a:cxn ang="0">
                    <a:pos x="85" y="0"/>
                  </a:cxn>
                  <a:cxn ang="0">
                    <a:pos x="63" y="7"/>
                  </a:cxn>
                  <a:cxn ang="0">
                    <a:pos x="49" y="25"/>
                  </a:cxn>
                  <a:cxn ang="0">
                    <a:pos x="33" y="50"/>
                  </a:cxn>
                  <a:cxn ang="0">
                    <a:pos x="18" y="94"/>
                  </a:cxn>
                  <a:cxn ang="0">
                    <a:pos x="10" y="157"/>
                  </a:cxn>
                  <a:cxn ang="0">
                    <a:pos x="6" y="211"/>
                  </a:cxn>
                  <a:cxn ang="0">
                    <a:pos x="0" y="285"/>
                  </a:cxn>
                  <a:cxn ang="0">
                    <a:pos x="0" y="334"/>
                  </a:cxn>
                  <a:cxn ang="0">
                    <a:pos x="10" y="400"/>
                  </a:cxn>
                  <a:cxn ang="0">
                    <a:pos x="30" y="456"/>
                  </a:cxn>
                  <a:cxn ang="0">
                    <a:pos x="49" y="501"/>
                  </a:cxn>
                  <a:cxn ang="0">
                    <a:pos x="38" y="433"/>
                  </a:cxn>
                  <a:cxn ang="0">
                    <a:pos x="33" y="370"/>
                  </a:cxn>
                  <a:cxn ang="0">
                    <a:pos x="36" y="304"/>
                  </a:cxn>
                  <a:cxn ang="0">
                    <a:pos x="38" y="245"/>
                  </a:cxn>
                  <a:cxn ang="0">
                    <a:pos x="42" y="186"/>
                  </a:cxn>
                  <a:cxn ang="0">
                    <a:pos x="49" y="133"/>
                  </a:cxn>
                  <a:cxn ang="0">
                    <a:pos x="51" y="93"/>
                  </a:cxn>
                  <a:cxn ang="0">
                    <a:pos x="59" y="53"/>
                  </a:cxn>
                  <a:cxn ang="0">
                    <a:pos x="79" y="20"/>
                  </a:cxn>
                  <a:cxn ang="0">
                    <a:pos x="96" y="22"/>
                  </a:cxn>
                  <a:cxn ang="0">
                    <a:pos x="112" y="113"/>
                  </a:cxn>
                  <a:cxn ang="0">
                    <a:pos x="125" y="133"/>
                  </a:cxn>
                  <a:cxn ang="0">
                    <a:pos x="131" y="179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" name="Freeform 89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/>
                <a:ahLst/>
                <a:cxnLst>
                  <a:cxn ang="0">
                    <a:pos x="193" y="11"/>
                  </a:cxn>
                  <a:cxn ang="0">
                    <a:pos x="185" y="44"/>
                  </a:cxn>
                  <a:cxn ang="0">
                    <a:pos x="122" y="37"/>
                  </a:cxn>
                  <a:cxn ang="0">
                    <a:pos x="147" y="51"/>
                  </a:cxn>
                  <a:cxn ang="0">
                    <a:pos x="174" y="70"/>
                  </a:cxn>
                  <a:cxn ang="0">
                    <a:pos x="114" y="96"/>
                  </a:cxn>
                  <a:cxn ang="0">
                    <a:pos x="161" y="104"/>
                  </a:cxn>
                  <a:cxn ang="0">
                    <a:pos x="164" y="135"/>
                  </a:cxn>
                  <a:cxn ang="0">
                    <a:pos x="28" y="280"/>
                  </a:cxn>
                  <a:cxn ang="0">
                    <a:pos x="155" y="175"/>
                  </a:cxn>
                  <a:cxn ang="0">
                    <a:pos x="128" y="234"/>
                  </a:cxn>
                  <a:cxn ang="0">
                    <a:pos x="145" y="240"/>
                  </a:cxn>
                  <a:cxn ang="0">
                    <a:pos x="122" y="322"/>
                  </a:cxn>
                  <a:cxn ang="0">
                    <a:pos x="72" y="409"/>
                  </a:cxn>
                  <a:cxn ang="0">
                    <a:pos x="128" y="345"/>
                  </a:cxn>
                  <a:cxn ang="0">
                    <a:pos x="82" y="474"/>
                  </a:cxn>
                  <a:cxn ang="0">
                    <a:pos x="124" y="389"/>
                  </a:cxn>
                  <a:cxn ang="0">
                    <a:pos x="134" y="389"/>
                  </a:cxn>
                  <a:cxn ang="0">
                    <a:pos x="117" y="465"/>
                  </a:cxn>
                  <a:cxn ang="0">
                    <a:pos x="131" y="465"/>
                  </a:cxn>
                  <a:cxn ang="0">
                    <a:pos x="105" y="553"/>
                  </a:cxn>
                  <a:cxn ang="0">
                    <a:pos x="120" y="531"/>
                  </a:cxn>
                  <a:cxn ang="0">
                    <a:pos x="106" y="615"/>
                  </a:cxn>
                  <a:cxn ang="0">
                    <a:pos x="117" y="588"/>
                  </a:cxn>
                  <a:cxn ang="0">
                    <a:pos x="130" y="579"/>
                  </a:cxn>
                  <a:cxn ang="0">
                    <a:pos x="122" y="641"/>
                  </a:cxn>
                  <a:cxn ang="0">
                    <a:pos x="95" y="754"/>
                  </a:cxn>
                  <a:cxn ang="0">
                    <a:pos x="130" y="667"/>
                  </a:cxn>
                  <a:cxn ang="0">
                    <a:pos x="138" y="652"/>
                  </a:cxn>
                  <a:cxn ang="0">
                    <a:pos x="135" y="746"/>
                  </a:cxn>
                  <a:cxn ang="0">
                    <a:pos x="147" y="793"/>
                  </a:cxn>
                  <a:cxn ang="0">
                    <a:pos x="151" y="740"/>
                  </a:cxn>
                  <a:cxn ang="0">
                    <a:pos x="254" y="881"/>
                  </a:cxn>
                  <a:cxn ang="0">
                    <a:pos x="161" y="677"/>
                  </a:cxn>
                  <a:cxn ang="0">
                    <a:pos x="180" y="720"/>
                  </a:cxn>
                  <a:cxn ang="0">
                    <a:pos x="153" y="605"/>
                  </a:cxn>
                  <a:cxn ang="0">
                    <a:pos x="265" y="695"/>
                  </a:cxn>
                  <a:cxn ang="0">
                    <a:pos x="153" y="570"/>
                  </a:cxn>
                  <a:cxn ang="0">
                    <a:pos x="169" y="542"/>
                  </a:cxn>
                  <a:cxn ang="0">
                    <a:pos x="156" y="494"/>
                  </a:cxn>
                  <a:cxn ang="0">
                    <a:pos x="174" y="494"/>
                  </a:cxn>
                  <a:cxn ang="0">
                    <a:pos x="225" y="582"/>
                  </a:cxn>
                  <a:cxn ang="0">
                    <a:pos x="176" y="415"/>
                  </a:cxn>
                  <a:cxn ang="0">
                    <a:pos x="166" y="353"/>
                  </a:cxn>
                  <a:cxn ang="0">
                    <a:pos x="180" y="342"/>
                  </a:cxn>
                  <a:cxn ang="0">
                    <a:pos x="178" y="284"/>
                  </a:cxn>
                  <a:cxn ang="0">
                    <a:pos x="184" y="277"/>
                  </a:cxn>
                  <a:cxn ang="0">
                    <a:pos x="218" y="330"/>
                  </a:cxn>
                  <a:cxn ang="0">
                    <a:pos x="191" y="245"/>
                  </a:cxn>
                  <a:cxn ang="0">
                    <a:pos x="193" y="172"/>
                  </a:cxn>
                  <a:cxn ang="0">
                    <a:pos x="191" y="132"/>
                  </a:cxn>
                  <a:cxn ang="0">
                    <a:pos x="221" y="129"/>
                  </a:cxn>
                  <a:cxn ang="0">
                    <a:pos x="213" y="70"/>
                  </a:cxn>
                  <a:cxn ang="0">
                    <a:pos x="226" y="56"/>
                  </a:cxn>
                  <a:cxn ang="0">
                    <a:pos x="222" y="0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4" name="Freeform 90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/>
                <a:ahLst/>
                <a:cxnLst>
                  <a:cxn ang="0">
                    <a:pos x="2" y="91"/>
                  </a:cxn>
                  <a:cxn ang="0">
                    <a:pos x="27" y="0"/>
                  </a:cxn>
                  <a:cxn ang="0">
                    <a:pos x="43" y="2"/>
                  </a:cxn>
                  <a:cxn ang="0">
                    <a:pos x="56" y="8"/>
                  </a:cxn>
                  <a:cxn ang="0">
                    <a:pos x="67" y="33"/>
                  </a:cxn>
                  <a:cxn ang="0">
                    <a:pos x="94" y="106"/>
                  </a:cxn>
                  <a:cxn ang="0">
                    <a:pos x="103" y="139"/>
                  </a:cxn>
                  <a:cxn ang="0">
                    <a:pos x="110" y="171"/>
                  </a:cxn>
                  <a:cxn ang="0">
                    <a:pos x="116" y="268"/>
                  </a:cxn>
                  <a:cxn ang="0">
                    <a:pos x="119" y="297"/>
                  </a:cxn>
                  <a:cxn ang="0">
                    <a:pos x="116" y="336"/>
                  </a:cxn>
                  <a:cxn ang="0">
                    <a:pos x="111" y="375"/>
                  </a:cxn>
                  <a:cxn ang="0">
                    <a:pos x="101" y="436"/>
                  </a:cxn>
                  <a:cxn ang="0">
                    <a:pos x="92" y="475"/>
                  </a:cxn>
                  <a:cxn ang="0">
                    <a:pos x="79" y="518"/>
                  </a:cxn>
                  <a:cxn ang="0">
                    <a:pos x="52" y="572"/>
                  </a:cxn>
                  <a:cxn ang="0">
                    <a:pos x="65" y="505"/>
                  </a:cxn>
                  <a:cxn ang="0">
                    <a:pos x="77" y="444"/>
                  </a:cxn>
                  <a:cxn ang="0">
                    <a:pos x="83" y="388"/>
                  </a:cxn>
                  <a:cxn ang="0">
                    <a:pos x="80" y="336"/>
                  </a:cxn>
                  <a:cxn ang="0">
                    <a:pos x="79" y="297"/>
                  </a:cxn>
                  <a:cxn ang="0">
                    <a:pos x="83" y="251"/>
                  </a:cxn>
                  <a:cxn ang="0">
                    <a:pos x="86" y="214"/>
                  </a:cxn>
                  <a:cxn ang="0">
                    <a:pos x="74" y="139"/>
                  </a:cxn>
                  <a:cxn ang="0">
                    <a:pos x="71" y="97"/>
                  </a:cxn>
                  <a:cxn ang="0">
                    <a:pos x="63" y="66"/>
                  </a:cxn>
                  <a:cxn ang="0">
                    <a:pos x="43" y="24"/>
                  </a:cxn>
                  <a:cxn ang="0">
                    <a:pos x="33" y="57"/>
                  </a:cxn>
                  <a:cxn ang="0">
                    <a:pos x="0" y="109"/>
                  </a:cxn>
                  <a:cxn ang="0">
                    <a:pos x="2" y="91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5" name="Freeform 91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35" y="11"/>
                  </a:cxn>
                  <a:cxn ang="0">
                    <a:pos x="19" y="115"/>
                  </a:cxn>
                  <a:cxn ang="0">
                    <a:pos x="9" y="212"/>
                  </a:cxn>
                  <a:cxn ang="0">
                    <a:pos x="0" y="335"/>
                  </a:cxn>
                  <a:cxn ang="0">
                    <a:pos x="0" y="467"/>
                  </a:cxn>
                  <a:cxn ang="0">
                    <a:pos x="4" y="584"/>
                  </a:cxn>
                  <a:cxn ang="0">
                    <a:pos x="9" y="584"/>
                  </a:cxn>
                  <a:cxn ang="0">
                    <a:pos x="4" y="467"/>
                  </a:cxn>
                  <a:cxn ang="0">
                    <a:pos x="4" y="371"/>
                  </a:cxn>
                  <a:cxn ang="0">
                    <a:pos x="14" y="264"/>
                  </a:cxn>
                  <a:cxn ang="0">
                    <a:pos x="29" y="159"/>
                  </a:cxn>
                  <a:cxn ang="0">
                    <a:pos x="49" y="25"/>
                  </a:cxn>
                  <a:cxn ang="0">
                    <a:pos x="39" y="0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6" name="Freeform 92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7" y="25"/>
                  </a:cxn>
                  <a:cxn ang="0">
                    <a:pos x="26" y="69"/>
                  </a:cxn>
                  <a:cxn ang="0">
                    <a:pos x="35" y="128"/>
                  </a:cxn>
                  <a:cxn ang="0">
                    <a:pos x="44" y="203"/>
                  </a:cxn>
                  <a:cxn ang="0">
                    <a:pos x="44" y="282"/>
                  </a:cxn>
                  <a:cxn ang="0">
                    <a:pos x="39" y="353"/>
                  </a:cxn>
                  <a:cxn ang="0">
                    <a:pos x="35" y="353"/>
                  </a:cxn>
                  <a:cxn ang="0">
                    <a:pos x="39" y="282"/>
                  </a:cxn>
                  <a:cxn ang="0">
                    <a:pos x="39" y="224"/>
                  </a:cxn>
                  <a:cxn ang="0">
                    <a:pos x="30" y="159"/>
                  </a:cxn>
                  <a:cxn ang="0">
                    <a:pos x="17" y="96"/>
                  </a:cxn>
                  <a:cxn ang="0">
                    <a:pos x="0" y="15"/>
                  </a:cxn>
                  <a:cxn ang="0">
                    <a:pos x="8" y="0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7" name="Freeform 93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/>
                <a:ahLst/>
                <a:cxnLst>
                  <a:cxn ang="0">
                    <a:pos x="73" y="54"/>
                  </a:cxn>
                  <a:cxn ang="0">
                    <a:pos x="57" y="0"/>
                  </a:cxn>
                  <a:cxn ang="0">
                    <a:pos x="47" y="1"/>
                  </a:cxn>
                  <a:cxn ang="0">
                    <a:pos x="38" y="4"/>
                  </a:cxn>
                  <a:cxn ang="0">
                    <a:pos x="32" y="18"/>
                  </a:cxn>
                  <a:cxn ang="0">
                    <a:pos x="15" y="64"/>
                  </a:cxn>
                  <a:cxn ang="0">
                    <a:pos x="8" y="85"/>
                  </a:cxn>
                  <a:cxn ang="0">
                    <a:pos x="6" y="105"/>
                  </a:cxn>
                  <a:cxn ang="0">
                    <a:pos x="0" y="165"/>
                  </a:cxn>
                  <a:cxn ang="0">
                    <a:pos x="0" y="183"/>
                  </a:cxn>
                  <a:cxn ang="0">
                    <a:pos x="0" y="206"/>
                  </a:cxn>
                  <a:cxn ang="0">
                    <a:pos x="4" y="230"/>
                  </a:cxn>
                  <a:cxn ang="0">
                    <a:pos x="10" y="268"/>
                  </a:cxn>
                  <a:cxn ang="0">
                    <a:pos x="16" y="292"/>
                  </a:cxn>
                  <a:cxn ang="0">
                    <a:pos x="25" y="320"/>
                  </a:cxn>
                  <a:cxn ang="0">
                    <a:pos x="42" y="352"/>
                  </a:cxn>
                  <a:cxn ang="0">
                    <a:pos x="33" y="311"/>
                  </a:cxn>
                  <a:cxn ang="0">
                    <a:pos x="26" y="274"/>
                  </a:cxn>
                  <a:cxn ang="0">
                    <a:pos x="22" y="239"/>
                  </a:cxn>
                  <a:cxn ang="0">
                    <a:pos x="23" y="206"/>
                  </a:cxn>
                  <a:cxn ang="0">
                    <a:pos x="25" y="183"/>
                  </a:cxn>
                  <a:cxn ang="0">
                    <a:pos x="22" y="154"/>
                  </a:cxn>
                  <a:cxn ang="0">
                    <a:pos x="21" y="131"/>
                  </a:cxn>
                  <a:cxn ang="0">
                    <a:pos x="27" y="85"/>
                  </a:cxn>
                  <a:cxn ang="0">
                    <a:pos x="29" y="60"/>
                  </a:cxn>
                  <a:cxn ang="0">
                    <a:pos x="35" y="40"/>
                  </a:cxn>
                  <a:cxn ang="0">
                    <a:pos x="47" y="14"/>
                  </a:cxn>
                  <a:cxn ang="0">
                    <a:pos x="53" y="34"/>
                  </a:cxn>
                  <a:cxn ang="0">
                    <a:pos x="75" y="66"/>
                  </a:cxn>
                  <a:cxn ang="0">
                    <a:pos x="73" y="54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8" name="Freeform 94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/>
                <a:ahLst/>
                <a:cxnLst>
                  <a:cxn ang="0">
                    <a:pos x="60" y="7"/>
                  </a:cxn>
                  <a:cxn ang="0">
                    <a:pos x="64" y="27"/>
                  </a:cxn>
                  <a:cxn ang="0">
                    <a:pos x="105" y="24"/>
                  </a:cxn>
                  <a:cxn ang="0">
                    <a:pos x="89" y="33"/>
                  </a:cxn>
                  <a:cxn ang="0">
                    <a:pos x="72" y="43"/>
                  </a:cxn>
                  <a:cxn ang="0">
                    <a:pos x="111" y="59"/>
                  </a:cxn>
                  <a:cxn ang="0">
                    <a:pos x="80" y="64"/>
                  </a:cxn>
                  <a:cxn ang="0">
                    <a:pos x="78" y="83"/>
                  </a:cxn>
                  <a:cxn ang="0">
                    <a:pos x="165" y="172"/>
                  </a:cxn>
                  <a:cxn ang="0">
                    <a:pos x="85" y="107"/>
                  </a:cxn>
                  <a:cxn ang="0">
                    <a:pos x="102" y="145"/>
                  </a:cxn>
                  <a:cxn ang="0">
                    <a:pos x="90" y="148"/>
                  </a:cxn>
                  <a:cxn ang="0">
                    <a:pos x="105" y="198"/>
                  </a:cxn>
                  <a:cxn ang="0">
                    <a:pos x="137" y="251"/>
                  </a:cxn>
                  <a:cxn ang="0">
                    <a:pos x="102" y="213"/>
                  </a:cxn>
                  <a:cxn ang="0">
                    <a:pos x="132" y="293"/>
                  </a:cxn>
                  <a:cxn ang="0">
                    <a:pos x="104" y="240"/>
                  </a:cxn>
                  <a:cxn ang="0">
                    <a:pos x="98" y="240"/>
                  </a:cxn>
                  <a:cxn ang="0">
                    <a:pos x="108" y="287"/>
                  </a:cxn>
                  <a:cxn ang="0">
                    <a:pos x="99" y="287"/>
                  </a:cxn>
                  <a:cxn ang="0">
                    <a:pos x="117" y="342"/>
                  </a:cxn>
                  <a:cxn ang="0">
                    <a:pos x="107" y="328"/>
                  </a:cxn>
                  <a:cxn ang="0">
                    <a:pos x="115" y="380"/>
                  </a:cxn>
                  <a:cxn ang="0">
                    <a:pos x="108" y="362"/>
                  </a:cxn>
                  <a:cxn ang="0">
                    <a:pos x="100" y="358"/>
                  </a:cxn>
                  <a:cxn ang="0">
                    <a:pos x="105" y="395"/>
                  </a:cxn>
                  <a:cxn ang="0">
                    <a:pos x="123" y="465"/>
                  </a:cxn>
                  <a:cxn ang="0">
                    <a:pos x="100" y="411"/>
                  </a:cxn>
                  <a:cxn ang="0">
                    <a:pos x="95" y="403"/>
                  </a:cxn>
                  <a:cxn ang="0">
                    <a:pos x="96" y="460"/>
                  </a:cxn>
                  <a:cxn ang="0">
                    <a:pos x="89" y="489"/>
                  </a:cxn>
                  <a:cxn ang="0">
                    <a:pos x="87" y="456"/>
                  </a:cxn>
                  <a:cxn ang="0">
                    <a:pos x="21" y="544"/>
                  </a:cxn>
                  <a:cxn ang="0">
                    <a:pos x="80" y="417"/>
                  </a:cxn>
                  <a:cxn ang="0">
                    <a:pos x="69" y="444"/>
                  </a:cxn>
                  <a:cxn ang="0">
                    <a:pos x="86" y="374"/>
                  </a:cxn>
                  <a:cxn ang="0">
                    <a:pos x="13" y="429"/>
                  </a:cxn>
                  <a:cxn ang="0">
                    <a:pos x="86" y="351"/>
                  </a:cxn>
                  <a:cxn ang="0">
                    <a:pos x="76" y="334"/>
                  </a:cxn>
                  <a:cxn ang="0">
                    <a:pos x="83" y="305"/>
                  </a:cxn>
                  <a:cxn ang="0">
                    <a:pos x="72" y="305"/>
                  </a:cxn>
                  <a:cxn ang="0">
                    <a:pos x="40" y="359"/>
                  </a:cxn>
                  <a:cxn ang="0">
                    <a:pos x="71" y="256"/>
                  </a:cxn>
                  <a:cxn ang="0">
                    <a:pos x="77" y="218"/>
                  </a:cxn>
                  <a:cxn ang="0">
                    <a:pos x="69" y="211"/>
                  </a:cxn>
                  <a:cxn ang="0">
                    <a:pos x="70" y="175"/>
                  </a:cxn>
                  <a:cxn ang="0">
                    <a:pos x="65" y="171"/>
                  </a:cxn>
                  <a:cxn ang="0">
                    <a:pos x="43" y="203"/>
                  </a:cxn>
                  <a:cxn ang="0">
                    <a:pos x="61" y="152"/>
                  </a:cxn>
                  <a:cxn ang="0">
                    <a:pos x="60" y="106"/>
                  </a:cxn>
                  <a:cxn ang="0">
                    <a:pos x="61" y="80"/>
                  </a:cxn>
                  <a:cxn ang="0">
                    <a:pos x="42" y="79"/>
                  </a:cxn>
                  <a:cxn ang="0">
                    <a:pos x="48" y="43"/>
                  </a:cxn>
                  <a:cxn ang="0">
                    <a:pos x="39" y="34"/>
                  </a:cxn>
                  <a:cxn ang="0">
                    <a:pos x="40" y="0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9" name="Freeform 95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2" y="18"/>
                  </a:cxn>
                  <a:cxn ang="0">
                    <a:pos x="14" y="48"/>
                  </a:cxn>
                  <a:cxn ang="0">
                    <a:pos x="7" y="88"/>
                  </a:cxn>
                  <a:cxn ang="0">
                    <a:pos x="0" y="140"/>
                  </a:cxn>
                  <a:cxn ang="0">
                    <a:pos x="0" y="196"/>
                  </a:cxn>
                  <a:cxn ang="0">
                    <a:pos x="3" y="245"/>
                  </a:cxn>
                  <a:cxn ang="0">
                    <a:pos x="7" y="245"/>
                  </a:cxn>
                  <a:cxn ang="0">
                    <a:pos x="3" y="196"/>
                  </a:cxn>
                  <a:cxn ang="0">
                    <a:pos x="3" y="156"/>
                  </a:cxn>
                  <a:cxn ang="0">
                    <a:pos x="10" y="111"/>
                  </a:cxn>
                  <a:cxn ang="0">
                    <a:pos x="22" y="67"/>
                  </a:cxn>
                  <a:cxn ang="0">
                    <a:pos x="37" y="11"/>
                  </a:cxn>
                  <a:cxn ang="0">
                    <a:pos x="29" y="0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0" name="Freeform 96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/>
                <a:ahLst/>
                <a:cxnLst>
                  <a:cxn ang="0">
                    <a:pos x="1" y="39"/>
                  </a:cxn>
                  <a:cxn ang="0">
                    <a:pos x="14" y="0"/>
                  </a:cxn>
                  <a:cxn ang="0">
                    <a:pos x="23" y="0"/>
                  </a:cxn>
                  <a:cxn ang="0">
                    <a:pos x="29" y="2"/>
                  </a:cxn>
                  <a:cxn ang="0">
                    <a:pos x="35" y="13"/>
                  </a:cxn>
                  <a:cxn ang="0">
                    <a:pos x="49" y="44"/>
                  </a:cxn>
                  <a:cxn ang="0">
                    <a:pos x="54" y="59"/>
                  </a:cxn>
                  <a:cxn ang="0">
                    <a:pos x="57" y="73"/>
                  </a:cxn>
                  <a:cxn ang="0">
                    <a:pos x="61" y="115"/>
                  </a:cxn>
                  <a:cxn ang="0">
                    <a:pos x="62" y="128"/>
                  </a:cxn>
                  <a:cxn ang="0">
                    <a:pos x="61" y="144"/>
                  </a:cxn>
                  <a:cxn ang="0">
                    <a:pos x="58" y="162"/>
                  </a:cxn>
                  <a:cxn ang="0">
                    <a:pos x="53" y="188"/>
                  </a:cxn>
                  <a:cxn ang="0">
                    <a:pos x="47" y="205"/>
                  </a:cxn>
                  <a:cxn ang="0">
                    <a:pos x="40" y="222"/>
                  </a:cxn>
                  <a:cxn ang="0">
                    <a:pos x="27" y="246"/>
                  </a:cxn>
                  <a:cxn ang="0">
                    <a:pos x="34" y="217"/>
                  </a:cxn>
                  <a:cxn ang="0">
                    <a:pos x="39" y="191"/>
                  </a:cxn>
                  <a:cxn ang="0">
                    <a:pos x="43" y="167"/>
                  </a:cxn>
                  <a:cxn ang="0">
                    <a:pos x="42" y="144"/>
                  </a:cxn>
                  <a:cxn ang="0">
                    <a:pos x="40" y="128"/>
                  </a:cxn>
                  <a:cxn ang="0">
                    <a:pos x="43" y="108"/>
                  </a:cxn>
                  <a:cxn ang="0">
                    <a:pos x="45" y="91"/>
                  </a:cxn>
                  <a:cxn ang="0">
                    <a:pos x="38" y="59"/>
                  </a:cxn>
                  <a:cxn ang="0">
                    <a:pos x="38" y="41"/>
                  </a:cxn>
                  <a:cxn ang="0">
                    <a:pos x="32" y="27"/>
                  </a:cxn>
                  <a:cxn ang="0">
                    <a:pos x="23" y="10"/>
                  </a:cxn>
                  <a:cxn ang="0">
                    <a:pos x="17" y="24"/>
                  </a:cxn>
                  <a:cxn ang="0">
                    <a:pos x="0" y="46"/>
                  </a:cxn>
                  <a:cxn ang="0">
                    <a:pos x="1" y="3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1" name="Freeform 97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98" y="18"/>
                  </a:cxn>
                  <a:cxn ang="0">
                    <a:pos x="64" y="17"/>
                  </a:cxn>
                  <a:cxn ang="0">
                    <a:pos x="78" y="23"/>
                  </a:cxn>
                  <a:cxn ang="0">
                    <a:pos x="92" y="30"/>
                  </a:cxn>
                  <a:cxn ang="0">
                    <a:pos x="60" y="41"/>
                  </a:cxn>
                  <a:cxn ang="0">
                    <a:pos x="85" y="46"/>
                  </a:cxn>
                  <a:cxn ang="0">
                    <a:pos x="88" y="57"/>
                  </a:cxn>
                  <a:cxn ang="0">
                    <a:pos x="16" y="120"/>
                  </a:cxn>
                  <a:cxn ang="0">
                    <a:pos x="82" y="74"/>
                  </a:cxn>
                  <a:cxn ang="0">
                    <a:pos x="68" y="102"/>
                  </a:cxn>
                  <a:cxn ang="0">
                    <a:pos x="77" y="103"/>
                  </a:cxn>
                  <a:cxn ang="0">
                    <a:pos x="64" y="138"/>
                  </a:cxn>
                  <a:cxn ang="0">
                    <a:pos x="38" y="175"/>
                  </a:cxn>
                  <a:cxn ang="0">
                    <a:pos x="68" y="148"/>
                  </a:cxn>
                  <a:cxn ang="0">
                    <a:pos x="43" y="204"/>
                  </a:cxn>
                  <a:cxn ang="0">
                    <a:pos x="65" y="166"/>
                  </a:cxn>
                  <a:cxn ang="0">
                    <a:pos x="71" y="166"/>
                  </a:cxn>
                  <a:cxn ang="0">
                    <a:pos x="63" y="201"/>
                  </a:cxn>
                  <a:cxn ang="0">
                    <a:pos x="70" y="201"/>
                  </a:cxn>
                  <a:cxn ang="0">
                    <a:pos x="55" y="238"/>
                  </a:cxn>
                  <a:cxn ang="0">
                    <a:pos x="64" y="230"/>
                  </a:cxn>
                  <a:cxn ang="0">
                    <a:pos x="56" y="264"/>
                  </a:cxn>
                  <a:cxn ang="0">
                    <a:pos x="63" y="253"/>
                  </a:cxn>
                  <a:cxn ang="0">
                    <a:pos x="69" y="250"/>
                  </a:cxn>
                  <a:cxn ang="0">
                    <a:pos x="64" y="276"/>
                  </a:cxn>
                  <a:cxn ang="0">
                    <a:pos x="50" y="325"/>
                  </a:cxn>
                  <a:cxn ang="0">
                    <a:pos x="69" y="287"/>
                  </a:cxn>
                  <a:cxn ang="0">
                    <a:pos x="73" y="280"/>
                  </a:cxn>
                  <a:cxn ang="0">
                    <a:pos x="72" y="322"/>
                  </a:cxn>
                  <a:cxn ang="0">
                    <a:pos x="78" y="340"/>
                  </a:cxn>
                  <a:cxn ang="0">
                    <a:pos x="80" y="319"/>
                  </a:cxn>
                  <a:cxn ang="0">
                    <a:pos x="135" y="379"/>
                  </a:cxn>
                  <a:cxn ang="0">
                    <a:pos x="85" y="290"/>
                  </a:cxn>
                  <a:cxn ang="0">
                    <a:pos x="96" y="310"/>
                  </a:cxn>
                  <a:cxn ang="0">
                    <a:pos x="81" y="260"/>
                  </a:cxn>
                  <a:cxn ang="0">
                    <a:pos x="141" y="299"/>
                  </a:cxn>
                  <a:cxn ang="0">
                    <a:pos x="81" y="245"/>
                  </a:cxn>
                  <a:cxn ang="0">
                    <a:pos x="89" y="233"/>
                  </a:cxn>
                  <a:cxn ang="0">
                    <a:pos x="83" y="212"/>
                  </a:cxn>
                  <a:cxn ang="0">
                    <a:pos x="92" y="212"/>
                  </a:cxn>
                  <a:cxn ang="0">
                    <a:pos x="120" y="250"/>
                  </a:cxn>
                  <a:cxn ang="0">
                    <a:pos x="93" y="178"/>
                  </a:cxn>
                  <a:cxn ang="0">
                    <a:pos x="88" y="152"/>
                  </a:cxn>
                  <a:cxn ang="0">
                    <a:pos x="96" y="148"/>
                  </a:cxn>
                  <a:cxn ang="0">
                    <a:pos x="94" y="122"/>
                  </a:cxn>
                  <a:cxn ang="0">
                    <a:pos x="97" y="119"/>
                  </a:cxn>
                  <a:cxn ang="0">
                    <a:pos x="116" y="142"/>
                  </a:cxn>
                  <a:cxn ang="0">
                    <a:pos x="102" y="106"/>
                  </a:cxn>
                  <a:cxn ang="0">
                    <a:pos x="103" y="74"/>
                  </a:cxn>
                  <a:cxn ang="0">
                    <a:pos x="102" y="56"/>
                  </a:cxn>
                  <a:cxn ang="0">
                    <a:pos x="117" y="56"/>
                  </a:cxn>
                  <a:cxn ang="0">
                    <a:pos x="112" y="30"/>
                  </a:cxn>
                  <a:cxn ang="0">
                    <a:pos x="120" y="24"/>
                  </a:cxn>
                  <a:cxn ang="0">
                    <a:pos x="118" y="0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2" name="Freeform 98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4"/>
                  </a:cxn>
                  <a:cxn ang="0">
                    <a:pos x="24" y="50"/>
                  </a:cxn>
                  <a:cxn ang="0">
                    <a:pos x="32" y="92"/>
                  </a:cxn>
                  <a:cxn ang="0">
                    <a:pos x="41" y="145"/>
                  </a:cxn>
                  <a:cxn ang="0">
                    <a:pos x="41" y="202"/>
                  </a:cxn>
                  <a:cxn ang="0">
                    <a:pos x="36" y="253"/>
                  </a:cxn>
                  <a:cxn ang="0">
                    <a:pos x="32" y="253"/>
                  </a:cxn>
                  <a:cxn ang="0">
                    <a:pos x="36" y="202"/>
                  </a:cxn>
                  <a:cxn ang="0">
                    <a:pos x="36" y="161"/>
                  </a:cxn>
                  <a:cxn ang="0">
                    <a:pos x="28" y="115"/>
                  </a:cxn>
                  <a:cxn ang="0">
                    <a:pos x="16" y="69"/>
                  </a:cxn>
                  <a:cxn ang="0">
                    <a:pos x="0" y="11"/>
                  </a:cxn>
                  <a:cxn ang="0">
                    <a:pos x="8" y="0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3" name="Freeform 99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6" y="15"/>
                  </a:cxn>
                  <a:cxn ang="0">
                    <a:pos x="25" y="180"/>
                  </a:cxn>
                  <a:cxn ang="0">
                    <a:pos x="27" y="227"/>
                  </a:cxn>
                  <a:cxn ang="0">
                    <a:pos x="31" y="432"/>
                  </a:cxn>
                  <a:cxn ang="0">
                    <a:pos x="9" y="269"/>
                  </a:cxn>
                  <a:cxn ang="0">
                    <a:pos x="5" y="221"/>
                  </a:cxn>
                  <a:cxn ang="0">
                    <a:pos x="1" y="184"/>
                  </a:cxn>
                  <a:cxn ang="0">
                    <a:pos x="0" y="146"/>
                  </a:cxn>
                  <a:cxn ang="0">
                    <a:pos x="4" y="109"/>
                  </a:cxn>
                  <a:cxn ang="0">
                    <a:pos x="8" y="61"/>
                  </a:cxn>
                  <a:cxn ang="0">
                    <a:pos x="28" y="0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4" name="Freeform 100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/>
                <a:ahLst/>
                <a:cxnLst>
                  <a:cxn ang="0">
                    <a:pos x="124" y="24"/>
                  </a:cxn>
                  <a:cxn ang="0">
                    <a:pos x="115" y="45"/>
                  </a:cxn>
                  <a:cxn ang="0">
                    <a:pos x="41" y="61"/>
                  </a:cxn>
                  <a:cxn ang="0">
                    <a:pos x="110" y="61"/>
                  </a:cxn>
                  <a:cxn ang="0">
                    <a:pos x="90" y="106"/>
                  </a:cxn>
                  <a:cxn ang="0">
                    <a:pos x="79" y="129"/>
                  </a:cxn>
                  <a:cxn ang="0">
                    <a:pos x="89" y="132"/>
                  </a:cxn>
                  <a:cxn ang="0">
                    <a:pos x="54" y="168"/>
                  </a:cxn>
                  <a:cxn ang="0">
                    <a:pos x="81" y="168"/>
                  </a:cxn>
                  <a:cxn ang="0">
                    <a:pos x="73" y="183"/>
                  </a:cxn>
                  <a:cxn ang="0">
                    <a:pos x="79" y="195"/>
                  </a:cxn>
                  <a:cxn ang="0">
                    <a:pos x="14" y="258"/>
                  </a:cxn>
                  <a:cxn ang="0">
                    <a:pos x="74" y="242"/>
                  </a:cxn>
                  <a:cxn ang="0">
                    <a:pos x="80" y="263"/>
                  </a:cxn>
                  <a:cxn ang="0">
                    <a:pos x="31" y="321"/>
                  </a:cxn>
                  <a:cxn ang="0">
                    <a:pos x="49" y="311"/>
                  </a:cxn>
                  <a:cxn ang="0">
                    <a:pos x="64" y="326"/>
                  </a:cxn>
                  <a:cxn ang="0">
                    <a:pos x="0" y="439"/>
                  </a:cxn>
                  <a:cxn ang="0">
                    <a:pos x="55" y="376"/>
                  </a:cxn>
                  <a:cxn ang="0">
                    <a:pos x="63" y="399"/>
                  </a:cxn>
                  <a:cxn ang="0">
                    <a:pos x="49" y="425"/>
                  </a:cxn>
                  <a:cxn ang="0">
                    <a:pos x="57" y="444"/>
                  </a:cxn>
                  <a:cxn ang="0">
                    <a:pos x="50" y="487"/>
                  </a:cxn>
                  <a:cxn ang="0">
                    <a:pos x="42" y="573"/>
                  </a:cxn>
                  <a:cxn ang="0">
                    <a:pos x="63" y="503"/>
                  </a:cxn>
                  <a:cxn ang="0">
                    <a:pos x="103" y="606"/>
                  </a:cxn>
                  <a:cxn ang="0">
                    <a:pos x="89" y="461"/>
                  </a:cxn>
                  <a:cxn ang="0">
                    <a:pos x="83" y="412"/>
                  </a:cxn>
                  <a:cxn ang="0">
                    <a:pos x="178" y="606"/>
                  </a:cxn>
                  <a:cxn ang="0">
                    <a:pos x="91" y="385"/>
                  </a:cxn>
                  <a:cxn ang="0">
                    <a:pos x="103" y="376"/>
                  </a:cxn>
                  <a:cxn ang="0">
                    <a:pos x="113" y="419"/>
                  </a:cxn>
                  <a:cxn ang="0">
                    <a:pos x="107" y="337"/>
                  </a:cxn>
                  <a:cxn ang="0">
                    <a:pos x="158" y="526"/>
                  </a:cxn>
                  <a:cxn ang="0">
                    <a:pos x="121" y="274"/>
                  </a:cxn>
                  <a:cxn ang="0">
                    <a:pos x="115" y="234"/>
                  </a:cxn>
                  <a:cxn ang="0">
                    <a:pos x="118" y="199"/>
                  </a:cxn>
                  <a:cxn ang="0">
                    <a:pos x="124" y="168"/>
                  </a:cxn>
                  <a:cxn ang="0">
                    <a:pos x="189" y="336"/>
                  </a:cxn>
                  <a:cxn ang="0">
                    <a:pos x="148" y="240"/>
                  </a:cxn>
                  <a:cxn ang="0">
                    <a:pos x="139" y="148"/>
                  </a:cxn>
                  <a:cxn ang="0">
                    <a:pos x="149" y="163"/>
                  </a:cxn>
                  <a:cxn ang="0">
                    <a:pos x="144" y="132"/>
                  </a:cxn>
                  <a:cxn ang="0">
                    <a:pos x="158" y="132"/>
                  </a:cxn>
                  <a:cxn ang="0">
                    <a:pos x="151" y="87"/>
                  </a:cxn>
                  <a:cxn ang="0">
                    <a:pos x="156" y="47"/>
                  </a:cxn>
                  <a:cxn ang="0">
                    <a:pos x="145" y="18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5" name="Freeform 101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/>
                <a:ahLst/>
                <a:cxnLst>
                  <a:cxn ang="0">
                    <a:pos x="106" y="44"/>
                  </a:cxn>
                  <a:cxn ang="0">
                    <a:pos x="68" y="0"/>
                  </a:cxn>
                  <a:cxn ang="0">
                    <a:pos x="56" y="1"/>
                  </a:cxn>
                  <a:cxn ang="0">
                    <a:pos x="46" y="5"/>
                  </a:cxn>
                  <a:cxn ang="0">
                    <a:pos x="38" y="23"/>
                  </a:cxn>
                  <a:cxn ang="0">
                    <a:pos x="18" y="79"/>
                  </a:cxn>
                  <a:cxn ang="0">
                    <a:pos x="11" y="102"/>
                  </a:cxn>
                  <a:cxn ang="0">
                    <a:pos x="6" y="125"/>
                  </a:cxn>
                  <a:cxn ang="0">
                    <a:pos x="1" y="198"/>
                  </a:cxn>
                  <a:cxn ang="0">
                    <a:pos x="0" y="220"/>
                  </a:cxn>
                  <a:cxn ang="0">
                    <a:pos x="1" y="247"/>
                  </a:cxn>
                  <a:cxn ang="0">
                    <a:pos x="4" y="276"/>
                  </a:cxn>
                  <a:cxn ang="0">
                    <a:pos x="12" y="322"/>
                  </a:cxn>
                  <a:cxn ang="0">
                    <a:pos x="19" y="351"/>
                  </a:cxn>
                  <a:cxn ang="0">
                    <a:pos x="29" y="383"/>
                  </a:cxn>
                  <a:cxn ang="0">
                    <a:pos x="49" y="422"/>
                  </a:cxn>
                  <a:cxn ang="0">
                    <a:pos x="39" y="373"/>
                  </a:cxn>
                  <a:cxn ang="0">
                    <a:pos x="31" y="326"/>
                  </a:cxn>
                  <a:cxn ang="0">
                    <a:pos x="26" y="286"/>
                  </a:cxn>
                  <a:cxn ang="0">
                    <a:pos x="28" y="247"/>
                  </a:cxn>
                  <a:cxn ang="0">
                    <a:pos x="29" y="220"/>
                  </a:cxn>
                  <a:cxn ang="0">
                    <a:pos x="26" y="187"/>
                  </a:cxn>
                  <a:cxn ang="0">
                    <a:pos x="24" y="158"/>
                  </a:cxn>
                  <a:cxn ang="0">
                    <a:pos x="32" y="102"/>
                  </a:cxn>
                  <a:cxn ang="0">
                    <a:pos x="34" y="73"/>
                  </a:cxn>
                  <a:cxn ang="0">
                    <a:pos x="41" y="48"/>
                  </a:cxn>
                  <a:cxn ang="0">
                    <a:pos x="56" y="18"/>
                  </a:cxn>
                  <a:cxn ang="0">
                    <a:pos x="71" y="18"/>
                  </a:cxn>
                  <a:cxn ang="0">
                    <a:pos x="108" y="59"/>
                  </a:cxn>
                  <a:cxn ang="0">
                    <a:pos x="106" y="44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6" name="Freeform 102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/>
                <a:ahLst/>
                <a:cxnLst>
                  <a:cxn ang="0">
                    <a:pos x="135" y="454"/>
                  </a:cxn>
                  <a:cxn ang="0">
                    <a:pos x="150" y="376"/>
                  </a:cxn>
                  <a:cxn ang="0">
                    <a:pos x="155" y="343"/>
                  </a:cxn>
                  <a:cxn ang="0">
                    <a:pos x="168" y="301"/>
                  </a:cxn>
                  <a:cxn ang="0">
                    <a:pos x="183" y="262"/>
                  </a:cxn>
                  <a:cxn ang="0">
                    <a:pos x="191" y="239"/>
                  </a:cxn>
                  <a:cxn ang="0">
                    <a:pos x="193" y="216"/>
                  </a:cxn>
                  <a:cxn ang="0">
                    <a:pos x="188" y="182"/>
                  </a:cxn>
                  <a:cxn ang="0">
                    <a:pos x="186" y="147"/>
                  </a:cxn>
                  <a:cxn ang="0">
                    <a:pos x="165" y="61"/>
                  </a:cxn>
                  <a:cxn ang="0">
                    <a:pos x="155" y="41"/>
                  </a:cxn>
                  <a:cxn ang="0">
                    <a:pos x="138" y="18"/>
                  </a:cxn>
                  <a:cxn ang="0">
                    <a:pos x="122" y="4"/>
                  </a:cxn>
                  <a:cxn ang="0">
                    <a:pos x="103" y="0"/>
                  </a:cxn>
                  <a:cxn ang="0">
                    <a:pos x="87" y="10"/>
                  </a:cxn>
                  <a:cxn ang="0">
                    <a:pos x="68" y="18"/>
                  </a:cxn>
                  <a:cxn ang="0">
                    <a:pos x="48" y="45"/>
                  </a:cxn>
                  <a:cxn ang="0">
                    <a:pos x="41" y="64"/>
                  </a:cxn>
                  <a:cxn ang="0">
                    <a:pos x="29" y="91"/>
                  </a:cxn>
                  <a:cxn ang="0">
                    <a:pos x="19" y="116"/>
                  </a:cxn>
                  <a:cxn ang="0">
                    <a:pos x="1" y="235"/>
                  </a:cxn>
                  <a:cxn ang="0">
                    <a:pos x="0" y="258"/>
                  </a:cxn>
                  <a:cxn ang="0">
                    <a:pos x="4" y="297"/>
                  </a:cxn>
                  <a:cxn ang="0">
                    <a:pos x="14" y="409"/>
                  </a:cxn>
                  <a:cxn ang="0">
                    <a:pos x="13" y="298"/>
                  </a:cxn>
                  <a:cxn ang="0">
                    <a:pos x="19" y="251"/>
                  </a:cxn>
                  <a:cxn ang="0">
                    <a:pos x="23" y="221"/>
                  </a:cxn>
                  <a:cxn ang="0">
                    <a:pos x="31" y="182"/>
                  </a:cxn>
                  <a:cxn ang="0">
                    <a:pos x="38" y="143"/>
                  </a:cxn>
                  <a:cxn ang="0">
                    <a:pos x="50" y="103"/>
                  </a:cxn>
                  <a:cxn ang="0">
                    <a:pos x="64" y="68"/>
                  </a:cxn>
                  <a:cxn ang="0">
                    <a:pos x="75" y="37"/>
                  </a:cxn>
                  <a:cxn ang="0">
                    <a:pos x="87" y="18"/>
                  </a:cxn>
                  <a:cxn ang="0">
                    <a:pos x="101" y="11"/>
                  </a:cxn>
                  <a:cxn ang="0">
                    <a:pos x="115" y="18"/>
                  </a:cxn>
                  <a:cxn ang="0">
                    <a:pos x="124" y="34"/>
                  </a:cxn>
                  <a:cxn ang="0">
                    <a:pos x="130" y="64"/>
                  </a:cxn>
                  <a:cxn ang="0">
                    <a:pos x="130" y="87"/>
                  </a:cxn>
                  <a:cxn ang="0">
                    <a:pos x="134" y="129"/>
                  </a:cxn>
                  <a:cxn ang="0">
                    <a:pos x="140" y="155"/>
                  </a:cxn>
                  <a:cxn ang="0">
                    <a:pos x="153" y="195"/>
                  </a:cxn>
                  <a:cxn ang="0">
                    <a:pos x="155" y="216"/>
                  </a:cxn>
                  <a:cxn ang="0">
                    <a:pos x="158" y="237"/>
                  </a:cxn>
                  <a:cxn ang="0">
                    <a:pos x="158" y="267"/>
                  </a:cxn>
                  <a:cxn ang="0">
                    <a:pos x="134" y="369"/>
                  </a:cxn>
                  <a:cxn ang="0">
                    <a:pos x="135" y="454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7" name="Freeform 103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/>
                <a:ahLst/>
                <a:cxnLst>
                  <a:cxn ang="0">
                    <a:pos x="157" y="66"/>
                  </a:cxn>
                  <a:cxn ang="0">
                    <a:pos x="124" y="0"/>
                  </a:cxn>
                  <a:cxn ang="0">
                    <a:pos x="102" y="1"/>
                  </a:cxn>
                  <a:cxn ang="0">
                    <a:pos x="84" y="5"/>
                  </a:cxn>
                  <a:cxn ang="0">
                    <a:pos x="69" y="23"/>
                  </a:cxn>
                  <a:cxn ang="0">
                    <a:pos x="33" y="76"/>
                  </a:cxn>
                  <a:cxn ang="0">
                    <a:pos x="20" y="100"/>
                  </a:cxn>
                  <a:cxn ang="0">
                    <a:pos x="11" y="123"/>
                  </a:cxn>
                  <a:cxn ang="0">
                    <a:pos x="3" y="194"/>
                  </a:cxn>
                  <a:cxn ang="0">
                    <a:pos x="0" y="214"/>
                  </a:cxn>
                  <a:cxn ang="0">
                    <a:pos x="3" y="241"/>
                  </a:cxn>
                  <a:cxn ang="0">
                    <a:pos x="8" y="270"/>
                  </a:cxn>
                  <a:cxn ang="0">
                    <a:pos x="24" y="315"/>
                  </a:cxn>
                  <a:cxn ang="0">
                    <a:pos x="35" y="343"/>
                  </a:cxn>
                  <a:cxn ang="0">
                    <a:pos x="53" y="375"/>
                  </a:cxn>
                  <a:cxn ang="0">
                    <a:pos x="90" y="413"/>
                  </a:cxn>
                  <a:cxn ang="0">
                    <a:pos x="72" y="364"/>
                  </a:cxn>
                  <a:cxn ang="0">
                    <a:pos x="56" y="320"/>
                  </a:cxn>
                  <a:cxn ang="0">
                    <a:pos x="47" y="280"/>
                  </a:cxn>
                  <a:cxn ang="0">
                    <a:pos x="51" y="241"/>
                  </a:cxn>
                  <a:cxn ang="0">
                    <a:pos x="53" y="214"/>
                  </a:cxn>
                  <a:cxn ang="0">
                    <a:pos x="47" y="182"/>
                  </a:cxn>
                  <a:cxn ang="0">
                    <a:pos x="44" y="153"/>
                  </a:cxn>
                  <a:cxn ang="0">
                    <a:pos x="60" y="100"/>
                  </a:cxn>
                  <a:cxn ang="0">
                    <a:pos x="62" y="70"/>
                  </a:cxn>
                  <a:cxn ang="0">
                    <a:pos x="75" y="48"/>
                  </a:cxn>
                  <a:cxn ang="0">
                    <a:pos x="102" y="17"/>
                  </a:cxn>
                  <a:cxn ang="0">
                    <a:pos x="115" y="41"/>
                  </a:cxn>
                  <a:cxn ang="0">
                    <a:pos x="161" y="79"/>
                  </a:cxn>
                  <a:cxn ang="0">
                    <a:pos x="157" y="66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8" name="Freeform 104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/>
                <a:ahLst/>
                <a:cxnLst>
                  <a:cxn ang="0">
                    <a:pos x="3" y="44"/>
                  </a:cxn>
                  <a:cxn ang="0">
                    <a:pos x="37" y="0"/>
                  </a:cxn>
                  <a:cxn ang="0">
                    <a:pos x="58" y="1"/>
                  </a:cxn>
                  <a:cxn ang="0">
                    <a:pos x="77" y="4"/>
                  </a:cxn>
                  <a:cxn ang="0">
                    <a:pos x="91" y="15"/>
                  </a:cxn>
                  <a:cxn ang="0">
                    <a:pos x="129" y="51"/>
                  </a:cxn>
                  <a:cxn ang="0">
                    <a:pos x="140" y="67"/>
                  </a:cxn>
                  <a:cxn ang="0">
                    <a:pos x="149" y="83"/>
                  </a:cxn>
                  <a:cxn ang="0">
                    <a:pos x="158" y="130"/>
                  </a:cxn>
                  <a:cxn ang="0">
                    <a:pos x="162" y="144"/>
                  </a:cxn>
                  <a:cxn ang="0">
                    <a:pos x="158" y="163"/>
                  </a:cxn>
                  <a:cxn ang="0">
                    <a:pos x="153" y="181"/>
                  </a:cxn>
                  <a:cxn ang="0">
                    <a:pos x="137" y="212"/>
                  </a:cxn>
                  <a:cxn ang="0">
                    <a:pos x="125" y="232"/>
                  </a:cxn>
                  <a:cxn ang="0">
                    <a:pos x="107" y="252"/>
                  </a:cxn>
                  <a:cxn ang="0">
                    <a:pos x="70" y="278"/>
                  </a:cxn>
                  <a:cxn ang="0">
                    <a:pos x="89" y="245"/>
                  </a:cxn>
                  <a:cxn ang="0">
                    <a:pos x="105" y="216"/>
                  </a:cxn>
                  <a:cxn ang="0">
                    <a:pos x="113" y="189"/>
                  </a:cxn>
                  <a:cxn ang="0">
                    <a:pos x="110" y="163"/>
                  </a:cxn>
                  <a:cxn ang="0">
                    <a:pos x="107" y="144"/>
                  </a:cxn>
                  <a:cxn ang="0">
                    <a:pos x="113" y="123"/>
                  </a:cxn>
                  <a:cxn ang="0">
                    <a:pos x="116" y="103"/>
                  </a:cxn>
                  <a:cxn ang="0">
                    <a:pos x="101" y="67"/>
                  </a:cxn>
                  <a:cxn ang="0">
                    <a:pos x="97" y="47"/>
                  </a:cxn>
                  <a:cxn ang="0">
                    <a:pos x="85" y="32"/>
                  </a:cxn>
                  <a:cxn ang="0">
                    <a:pos x="58" y="11"/>
                  </a:cxn>
                  <a:cxn ang="0">
                    <a:pos x="46" y="27"/>
                  </a:cxn>
                  <a:cxn ang="0">
                    <a:pos x="0" y="53"/>
                  </a:cxn>
                  <a:cxn ang="0">
                    <a:pos x="3" y="44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9" name="Freeform 105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/>
                <a:ahLst/>
                <a:cxnLst>
                  <a:cxn ang="0">
                    <a:pos x="294" y="14"/>
                  </a:cxn>
                  <a:cxn ang="0">
                    <a:pos x="292" y="0"/>
                  </a:cxn>
                  <a:cxn ang="0">
                    <a:pos x="269" y="5"/>
                  </a:cxn>
                  <a:cxn ang="0">
                    <a:pos x="256" y="23"/>
                  </a:cxn>
                  <a:cxn ang="0">
                    <a:pos x="8" y="139"/>
                  </a:cxn>
                  <a:cxn ang="0">
                    <a:pos x="229" y="56"/>
                  </a:cxn>
                  <a:cxn ang="0">
                    <a:pos x="232" y="71"/>
                  </a:cxn>
                  <a:cxn ang="0">
                    <a:pos x="124" y="172"/>
                  </a:cxn>
                  <a:cxn ang="0">
                    <a:pos x="258" y="92"/>
                  </a:cxn>
                  <a:cxn ang="0">
                    <a:pos x="241" y="125"/>
                  </a:cxn>
                  <a:cxn ang="0">
                    <a:pos x="198" y="179"/>
                  </a:cxn>
                  <a:cxn ang="0">
                    <a:pos x="67" y="325"/>
                  </a:cxn>
                  <a:cxn ang="0">
                    <a:pos x="73" y="313"/>
                  </a:cxn>
                  <a:cxn ang="0">
                    <a:pos x="158" y="223"/>
                  </a:cxn>
                  <a:cxn ang="0">
                    <a:pos x="225" y="152"/>
                  </a:cxn>
                  <a:cxn ang="0">
                    <a:pos x="256" y="119"/>
                  </a:cxn>
                  <a:cxn ang="0">
                    <a:pos x="261" y="130"/>
                  </a:cxn>
                  <a:cxn ang="0">
                    <a:pos x="225" y="175"/>
                  </a:cxn>
                  <a:cxn ang="0">
                    <a:pos x="172" y="235"/>
                  </a:cxn>
                  <a:cxn ang="0">
                    <a:pos x="241" y="152"/>
                  </a:cxn>
                  <a:cxn ang="0">
                    <a:pos x="261" y="130"/>
                  </a:cxn>
                  <a:cxn ang="0">
                    <a:pos x="264" y="155"/>
                  </a:cxn>
                  <a:cxn ang="0">
                    <a:pos x="241" y="197"/>
                  </a:cxn>
                  <a:cxn ang="0">
                    <a:pos x="172" y="253"/>
                  </a:cxn>
                  <a:cxn ang="0">
                    <a:pos x="114" y="303"/>
                  </a:cxn>
                  <a:cxn ang="0">
                    <a:pos x="182" y="251"/>
                  </a:cxn>
                  <a:cxn ang="0">
                    <a:pos x="251" y="191"/>
                  </a:cxn>
                  <a:cxn ang="0">
                    <a:pos x="248" y="211"/>
                  </a:cxn>
                  <a:cxn ang="0">
                    <a:pos x="251" y="247"/>
                  </a:cxn>
                  <a:cxn ang="0">
                    <a:pos x="240" y="264"/>
                  </a:cxn>
                  <a:cxn ang="0">
                    <a:pos x="184" y="315"/>
                  </a:cxn>
                  <a:cxn ang="0">
                    <a:pos x="77" y="397"/>
                  </a:cxn>
                  <a:cxn ang="0">
                    <a:pos x="93" y="379"/>
                  </a:cxn>
                  <a:cxn ang="0">
                    <a:pos x="225" y="280"/>
                  </a:cxn>
                  <a:cxn ang="0">
                    <a:pos x="266" y="237"/>
                  </a:cxn>
                  <a:cxn ang="0">
                    <a:pos x="161" y="365"/>
                  </a:cxn>
                  <a:cxn ang="0">
                    <a:pos x="265" y="276"/>
                  </a:cxn>
                  <a:cxn ang="0">
                    <a:pos x="262" y="312"/>
                  </a:cxn>
                  <a:cxn ang="0">
                    <a:pos x="210" y="397"/>
                  </a:cxn>
                  <a:cxn ang="0">
                    <a:pos x="120" y="457"/>
                  </a:cxn>
                  <a:cxn ang="0">
                    <a:pos x="36" y="512"/>
                  </a:cxn>
                  <a:cxn ang="0">
                    <a:pos x="162" y="435"/>
                  </a:cxn>
                  <a:cxn ang="0">
                    <a:pos x="214" y="391"/>
                  </a:cxn>
                  <a:cxn ang="0">
                    <a:pos x="261" y="326"/>
                  </a:cxn>
                  <a:cxn ang="0">
                    <a:pos x="256" y="355"/>
                  </a:cxn>
                  <a:cxn ang="0">
                    <a:pos x="253" y="384"/>
                  </a:cxn>
                  <a:cxn ang="0">
                    <a:pos x="256" y="412"/>
                  </a:cxn>
                  <a:cxn ang="0">
                    <a:pos x="210" y="467"/>
                  </a:cxn>
                  <a:cxn ang="0">
                    <a:pos x="123" y="518"/>
                  </a:cxn>
                  <a:cxn ang="0">
                    <a:pos x="128" y="513"/>
                  </a:cxn>
                  <a:cxn ang="0">
                    <a:pos x="236" y="446"/>
                  </a:cxn>
                  <a:cxn ang="0">
                    <a:pos x="230" y="463"/>
                  </a:cxn>
                  <a:cxn ang="0">
                    <a:pos x="236" y="473"/>
                  </a:cxn>
                  <a:cxn ang="0">
                    <a:pos x="241" y="490"/>
                  </a:cxn>
                  <a:cxn ang="0">
                    <a:pos x="188" y="541"/>
                  </a:cxn>
                  <a:cxn ang="0">
                    <a:pos x="130" y="551"/>
                  </a:cxn>
                  <a:cxn ang="0">
                    <a:pos x="236" y="506"/>
                  </a:cxn>
                  <a:cxn ang="0">
                    <a:pos x="230" y="532"/>
                  </a:cxn>
                  <a:cxn ang="0">
                    <a:pos x="237" y="546"/>
                  </a:cxn>
                  <a:cxn ang="0">
                    <a:pos x="114" y="636"/>
                  </a:cxn>
                  <a:cxn ang="0">
                    <a:pos x="230" y="568"/>
                  </a:cxn>
                  <a:cxn ang="0">
                    <a:pos x="255" y="543"/>
                  </a:cxn>
                  <a:cxn ang="0">
                    <a:pos x="270" y="520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0" name="Freeform 106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/>
                <a:ahLst/>
                <a:cxnLst>
                  <a:cxn ang="0">
                    <a:pos x="126" y="12"/>
                  </a:cxn>
                  <a:cxn ang="0">
                    <a:pos x="19" y="21"/>
                  </a:cxn>
                  <a:cxn ang="0">
                    <a:pos x="118" y="21"/>
                  </a:cxn>
                  <a:cxn ang="0">
                    <a:pos x="102" y="41"/>
                  </a:cxn>
                  <a:cxn ang="0">
                    <a:pos x="102" y="50"/>
                  </a:cxn>
                  <a:cxn ang="0">
                    <a:pos x="54" y="70"/>
                  </a:cxn>
                  <a:cxn ang="0">
                    <a:pos x="90" y="63"/>
                  </a:cxn>
                  <a:cxn ang="0">
                    <a:pos x="90" y="74"/>
                  </a:cxn>
                  <a:cxn ang="0">
                    <a:pos x="98" y="79"/>
                  </a:cxn>
                  <a:cxn ang="0">
                    <a:pos x="11" y="128"/>
                  </a:cxn>
                  <a:cxn ang="0">
                    <a:pos x="94" y="103"/>
                  </a:cxn>
                  <a:cxn ang="0">
                    <a:pos x="74" y="136"/>
                  </a:cxn>
                  <a:cxn ang="0">
                    <a:pos x="11" y="157"/>
                  </a:cxn>
                  <a:cxn ang="0">
                    <a:pos x="78" y="141"/>
                  </a:cxn>
                  <a:cxn ang="0">
                    <a:pos x="27" y="178"/>
                  </a:cxn>
                  <a:cxn ang="0">
                    <a:pos x="58" y="161"/>
                  </a:cxn>
                  <a:cxn ang="0">
                    <a:pos x="78" y="157"/>
                  </a:cxn>
                  <a:cxn ang="0">
                    <a:pos x="78" y="169"/>
                  </a:cxn>
                  <a:cxn ang="0">
                    <a:pos x="66" y="194"/>
                  </a:cxn>
                  <a:cxn ang="0">
                    <a:pos x="7" y="223"/>
                  </a:cxn>
                  <a:cxn ang="0">
                    <a:pos x="74" y="198"/>
                  </a:cxn>
                  <a:cxn ang="0">
                    <a:pos x="62" y="231"/>
                  </a:cxn>
                  <a:cxn ang="0">
                    <a:pos x="47" y="252"/>
                  </a:cxn>
                  <a:cxn ang="0">
                    <a:pos x="54" y="252"/>
                  </a:cxn>
                  <a:cxn ang="0">
                    <a:pos x="54" y="265"/>
                  </a:cxn>
                  <a:cxn ang="0">
                    <a:pos x="11" y="293"/>
                  </a:cxn>
                  <a:cxn ang="0">
                    <a:pos x="47" y="289"/>
                  </a:cxn>
                  <a:cxn ang="0">
                    <a:pos x="47" y="293"/>
                  </a:cxn>
                  <a:cxn ang="0">
                    <a:pos x="51" y="306"/>
                  </a:cxn>
                  <a:cxn ang="0">
                    <a:pos x="42" y="331"/>
                  </a:cxn>
                  <a:cxn ang="0">
                    <a:pos x="51" y="342"/>
                  </a:cxn>
                  <a:cxn ang="0">
                    <a:pos x="54" y="397"/>
                  </a:cxn>
                  <a:cxn ang="0">
                    <a:pos x="62" y="331"/>
                  </a:cxn>
                  <a:cxn ang="0">
                    <a:pos x="129" y="471"/>
                  </a:cxn>
                  <a:cxn ang="0">
                    <a:pos x="90" y="306"/>
                  </a:cxn>
                  <a:cxn ang="0">
                    <a:pos x="90" y="302"/>
                  </a:cxn>
                  <a:cxn ang="0">
                    <a:pos x="94" y="289"/>
                  </a:cxn>
                  <a:cxn ang="0">
                    <a:pos x="149" y="371"/>
                  </a:cxn>
                  <a:cxn ang="0">
                    <a:pos x="113" y="326"/>
                  </a:cxn>
                  <a:cxn ang="0">
                    <a:pos x="102" y="252"/>
                  </a:cxn>
                  <a:cxn ang="0">
                    <a:pos x="105" y="231"/>
                  </a:cxn>
                  <a:cxn ang="0">
                    <a:pos x="126" y="280"/>
                  </a:cxn>
                  <a:cxn ang="0">
                    <a:pos x="113" y="205"/>
                  </a:cxn>
                  <a:cxn ang="0">
                    <a:pos x="134" y="194"/>
                  </a:cxn>
                  <a:cxn ang="0">
                    <a:pos x="149" y="244"/>
                  </a:cxn>
                  <a:cxn ang="0">
                    <a:pos x="129" y="157"/>
                  </a:cxn>
                  <a:cxn ang="0">
                    <a:pos x="134" y="148"/>
                  </a:cxn>
                  <a:cxn ang="0">
                    <a:pos x="138" y="108"/>
                  </a:cxn>
                  <a:cxn ang="0">
                    <a:pos x="156" y="112"/>
                  </a:cxn>
                  <a:cxn ang="0">
                    <a:pos x="228" y="218"/>
                  </a:cxn>
                  <a:cxn ang="0">
                    <a:pos x="177" y="157"/>
                  </a:cxn>
                  <a:cxn ang="0">
                    <a:pos x="149" y="70"/>
                  </a:cxn>
                  <a:cxn ang="0">
                    <a:pos x="156" y="54"/>
                  </a:cxn>
                  <a:cxn ang="0">
                    <a:pos x="192" y="103"/>
                  </a:cxn>
                  <a:cxn ang="0">
                    <a:pos x="185" y="99"/>
                  </a:cxn>
                  <a:cxn ang="0">
                    <a:pos x="169" y="33"/>
                  </a:cxn>
                  <a:cxn ang="0">
                    <a:pos x="212" y="99"/>
                  </a:cxn>
                  <a:cxn ang="0">
                    <a:pos x="184" y="66"/>
                  </a:cxn>
                  <a:cxn ang="0">
                    <a:pos x="162" y="4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1" name="Freeform 107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/>
                <a:ahLst/>
                <a:cxnLst>
                  <a:cxn ang="0">
                    <a:pos x="225" y="68"/>
                  </a:cxn>
                  <a:cxn ang="0">
                    <a:pos x="208" y="40"/>
                  </a:cxn>
                  <a:cxn ang="0">
                    <a:pos x="201" y="28"/>
                  </a:cxn>
                  <a:cxn ang="0">
                    <a:pos x="184" y="18"/>
                  </a:cxn>
                  <a:cxn ang="0">
                    <a:pos x="169" y="10"/>
                  </a:cxn>
                  <a:cxn ang="0">
                    <a:pos x="147" y="1"/>
                  </a:cxn>
                  <a:cxn ang="0">
                    <a:pos x="129" y="0"/>
                  </a:cxn>
                  <a:cxn ang="0">
                    <a:pos x="113" y="4"/>
                  </a:cxn>
                  <a:cxn ang="0">
                    <a:pos x="93" y="8"/>
                  </a:cxn>
                  <a:cxn ang="0">
                    <a:pos x="72" y="17"/>
                  </a:cxn>
                  <a:cxn ang="0">
                    <a:pos x="58" y="33"/>
                  </a:cxn>
                  <a:cxn ang="0">
                    <a:pos x="45" y="57"/>
                  </a:cxn>
                  <a:cxn ang="0">
                    <a:pos x="32" y="76"/>
                  </a:cxn>
                  <a:cxn ang="0">
                    <a:pos x="21" y="94"/>
                  </a:cxn>
                  <a:cxn ang="0">
                    <a:pos x="8" y="120"/>
                  </a:cxn>
                  <a:cxn ang="0">
                    <a:pos x="0" y="173"/>
                  </a:cxn>
                  <a:cxn ang="0">
                    <a:pos x="2" y="215"/>
                  </a:cxn>
                  <a:cxn ang="0">
                    <a:pos x="13" y="274"/>
                  </a:cxn>
                  <a:cxn ang="0">
                    <a:pos x="32" y="324"/>
                  </a:cxn>
                  <a:cxn ang="0">
                    <a:pos x="72" y="447"/>
                  </a:cxn>
                  <a:cxn ang="0">
                    <a:pos x="57" y="316"/>
                  </a:cxn>
                  <a:cxn ang="0">
                    <a:pos x="48" y="271"/>
                  </a:cxn>
                  <a:cxn ang="0">
                    <a:pos x="42" y="231"/>
                  </a:cxn>
                  <a:cxn ang="0">
                    <a:pos x="40" y="189"/>
                  </a:cxn>
                  <a:cxn ang="0">
                    <a:pos x="45" y="142"/>
                  </a:cxn>
                  <a:cxn ang="0">
                    <a:pos x="50" y="106"/>
                  </a:cxn>
                  <a:cxn ang="0">
                    <a:pos x="61" y="61"/>
                  </a:cxn>
                  <a:cxn ang="0">
                    <a:pos x="78" y="40"/>
                  </a:cxn>
                  <a:cxn ang="0">
                    <a:pos x="99" y="31"/>
                  </a:cxn>
                  <a:cxn ang="0">
                    <a:pos x="155" y="27"/>
                  </a:cxn>
                  <a:cxn ang="0">
                    <a:pos x="190" y="41"/>
                  </a:cxn>
                  <a:cxn ang="0">
                    <a:pos x="228" y="74"/>
                  </a:cxn>
                  <a:cxn ang="0">
                    <a:pos x="225" y="68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2" name="Freeform 108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/>
                <a:ahLst/>
                <a:cxnLst>
                  <a:cxn ang="0">
                    <a:pos x="68" y="438"/>
                  </a:cxn>
                  <a:cxn ang="0">
                    <a:pos x="51" y="361"/>
                  </a:cxn>
                  <a:cxn ang="0">
                    <a:pos x="44" y="331"/>
                  </a:cxn>
                  <a:cxn ang="0">
                    <a:pos x="28" y="291"/>
                  </a:cxn>
                  <a:cxn ang="0">
                    <a:pos x="11" y="253"/>
                  </a:cxn>
                  <a:cxn ang="0">
                    <a:pos x="1" y="231"/>
                  </a:cxn>
                  <a:cxn ang="0">
                    <a:pos x="0" y="208"/>
                  </a:cxn>
                  <a:cxn ang="0">
                    <a:pos x="4" y="175"/>
                  </a:cxn>
                  <a:cxn ang="0">
                    <a:pos x="7" y="142"/>
                  </a:cxn>
                  <a:cxn ang="0">
                    <a:pos x="32" y="60"/>
                  </a:cxn>
                  <a:cxn ang="0">
                    <a:pos x="44" y="40"/>
                  </a:cxn>
                  <a:cxn ang="0">
                    <a:pos x="65" y="18"/>
                  </a:cxn>
                  <a:cxn ang="0">
                    <a:pos x="84" y="4"/>
                  </a:cxn>
                  <a:cxn ang="0">
                    <a:pos x="107" y="0"/>
                  </a:cxn>
                  <a:cxn ang="0">
                    <a:pos x="127" y="10"/>
                  </a:cxn>
                  <a:cxn ang="0">
                    <a:pos x="151" y="18"/>
                  </a:cxn>
                  <a:cxn ang="0">
                    <a:pos x="175" y="44"/>
                  </a:cxn>
                  <a:cxn ang="0">
                    <a:pos x="183" y="63"/>
                  </a:cxn>
                  <a:cxn ang="0">
                    <a:pos x="198" y="89"/>
                  </a:cxn>
                  <a:cxn ang="0">
                    <a:pos x="209" y="112"/>
                  </a:cxn>
                  <a:cxn ang="0">
                    <a:pos x="231" y="226"/>
                  </a:cxn>
                  <a:cxn ang="0">
                    <a:pos x="233" y="247"/>
                  </a:cxn>
                  <a:cxn ang="0">
                    <a:pos x="228" y="286"/>
                  </a:cxn>
                  <a:cxn ang="0">
                    <a:pos x="216" y="393"/>
                  </a:cxn>
                  <a:cxn ang="0">
                    <a:pos x="216" y="288"/>
                  </a:cxn>
                  <a:cxn ang="0">
                    <a:pos x="209" y="242"/>
                  </a:cxn>
                  <a:cxn ang="0">
                    <a:pos x="204" y="213"/>
                  </a:cxn>
                  <a:cxn ang="0">
                    <a:pos x="195" y="175"/>
                  </a:cxn>
                  <a:cxn ang="0">
                    <a:pos x="185" y="138"/>
                  </a:cxn>
                  <a:cxn ang="0">
                    <a:pos x="171" y="100"/>
                  </a:cxn>
                  <a:cxn ang="0">
                    <a:pos x="155" y="66"/>
                  </a:cxn>
                  <a:cxn ang="0">
                    <a:pos x="141" y="36"/>
                  </a:cxn>
                  <a:cxn ang="0">
                    <a:pos x="127" y="18"/>
                  </a:cxn>
                  <a:cxn ang="0">
                    <a:pos x="111" y="11"/>
                  </a:cxn>
                  <a:cxn ang="0">
                    <a:pos x="94" y="18"/>
                  </a:cxn>
                  <a:cxn ang="0">
                    <a:pos x="82" y="34"/>
                  </a:cxn>
                  <a:cxn ang="0">
                    <a:pos x="75" y="63"/>
                  </a:cxn>
                  <a:cxn ang="0">
                    <a:pos x="75" y="85"/>
                  </a:cxn>
                  <a:cxn ang="0">
                    <a:pos x="70" y="125"/>
                  </a:cxn>
                  <a:cxn ang="0">
                    <a:pos x="63" y="149"/>
                  </a:cxn>
                  <a:cxn ang="0">
                    <a:pos x="47" y="188"/>
                  </a:cxn>
                  <a:cxn ang="0">
                    <a:pos x="44" y="208"/>
                  </a:cxn>
                  <a:cxn ang="0">
                    <a:pos x="41" y="229"/>
                  </a:cxn>
                  <a:cxn ang="0">
                    <a:pos x="41" y="257"/>
                  </a:cxn>
                  <a:cxn ang="0">
                    <a:pos x="70" y="355"/>
                  </a:cxn>
                  <a:cxn ang="0">
                    <a:pos x="68" y="438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3" name="Freeform 109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/>
                <a:ahLst/>
                <a:cxnLst>
                  <a:cxn ang="0">
                    <a:pos x="1" y="526"/>
                  </a:cxn>
                  <a:cxn ang="0">
                    <a:pos x="12" y="504"/>
                  </a:cxn>
                  <a:cxn ang="0">
                    <a:pos x="86" y="637"/>
                  </a:cxn>
                  <a:cxn ang="0">
                    <a:pos x="27" y="509"/>
                  </a:cxn>
                  <a:cxn ang="0">
                    <a:pos x="33" y="494"/>
                  </a:cxn>
                  <a:cxn ang="0">
                    <a:pos x="107" y="588"/>
                  </a:cxn>
                  <a:cxn ang="0">
                    <a:pos x="31" y="488"/>
                  </a:cxn>
                  <a:cxn ang="0">
                    <a:pos x="41" y="467"/>
                  </a:cxn>
                  <a:cxn ang="0">
                    <a:pos x="50" y="444"/>
                  </a:cxn>
                  <a:cxn ang="0">
                    <a:pos x="44" y="428"/>
                  </a:cxn>
                  <a:cxn ang="0">
                    <a:pos x="54" y="418"/>
                  </a:cxn>
                  <a:cxn ang="0">
                    <a:pos x="50" y="416"/>
                  </a:cxn>
                  <a:cxn ang="0">
                    <a:pos x="50" y="393"/>
                  </a:cxn>
                  <a:cxn ang="0">
                    <a:pos x="54" y="378"/>
                  </a:cxn>
                  <a:cxn ang="0">
                    <a:pos x="143" y="488"/>
                  </a:cxn>
                  <a:cxn ang="0">
                    <a:pos x="50" y="372"/>
                  </a:cxn>
                  <a:cxn ang="0">
                    <a:pos x="59" y="372"/>
                  </a:cxn>
                  <a:cxn ang="0">
                    <a:pos x="59" y="339"/>
                  </a:cxn>
                  <a:cxn ang="0">
                    <a:pos x="172" y="416"/>
                  </a:cxn>
                  <a:cxn ang="0">
                    <a:pos x="83" y="363"/>
                  </a:cxn>
                  <a:cxn ang="0">
                    <a:pos x="51" y="317"/>
                  </a:cxn>
                  <a:cxn ang="0">
                    <a:pos x="54" y="300"/>
                  </a:cxn>
                  <a:cxn ang="0">
                    <a:pos x="74" y="314"/>
                  </a:cxn>
                  <a:cxn ang="0">
                    <a:pos x="75" y="294"/>
                  </a:cxn>
                  <a:cxn ang="0">
                    <a:pos x="158" y="329"/>
                  </a:cxn>
                  <a:cxn ang="0">
                    <a:pos x="128" y="312"/>
                  </a:cxn>
                  <a:cxn ang="0">
                    <a:pos x="63" y="268"/>
                  </a:cxn>
                  <a:cxn ang="0">
                    <a:pos x="59" y="238"/>
                  </a:cxn>
                  <a:cxn ang="0">
                    <a:pos x="65" y="221"/>
                  </a:cxn>
                  <a:cxn ang="0">
                    <a:pos x="87" y="234"/>
                  </a:cxn>
                  <a:cxn ang="0">
                    <a:pos x="83" y="204"/>
                  </a:cxn>
                  <a:cxn ang="0">
                    <a:pos x="75" y="184"/>
                  </a:cxn>
                  <a:cxn ang="0">
                    <a:pos x="81" y="173"/>
                  </a:cxn>
                  <a:cxn ang="0">
                    <a:pos x="167" y="227"/>
                  </a:cxn>
                  <a:cxn ang="0">
                    <a:pos x="270" y="268"/>
                  </a:cxn>
                  <a:cxn ang="0">
                    <a:pos x="128" y="201"/>
                  </a:cxn>
                  <a:cxn ang="0">
                    <a:pos x="81" y="173"/>
                  </a:cxn>
                  <a:cxn ang="0">
                    <a:pos x="86" y="156"/>
                  </a:cxn>
                  <a:cxn ang="0">
                    <a:pos x="78" y="122"/>
                  </a:cxn>
                  <a:cxn ang="0">
                    <a:pos x="81" y="97"/>
                  </a:cxn>
                  <a:cxn ang="0">
                    <a:pos x="128" y="126"/>
                  </a:cxn>
                  <a:cxn ang="0">
                    <a:pos x="117" y="119"/>
                  </a:cxn>
                  <a:cxn ang="0">
                    <a:pos x="86" y="97"/>
                  </a:cxn>
                  <a:cxn ang="0">
                    <a:pos x="81" y="86"/>
                  </a:cxn>
                  <a:cxn ang="0">
                    <a:pos x="65" y="70"/>
                  </a:cxn>
                  <a:cxn ang="0">
                    <a:pos x="158" y="99"/>
                  </a:cxn>
                  <a:cxn ang="0">
                    <a:pos x="65" y="47"/>
                  </a:cxn>
                  <a:cxn ang="0">
                    <a:pos x="175" y="47"/>
                  </a:cxn>
                  <a:cxn ang="0">
                    <a:pos x="223" y="40"/>
                  </a:cxn>
                  <a:cxn ang="0">
                    <a:pos x="81" y="47"/>
                  </a:cxn>
                  <a:cxn ang="0">
                    <a:pos x="59" y="18"/>
                  </a:cxn>
                  <a:cxn ang="0">
                    <a:pos x="28" y="8"/>
                  </a:cxn>
                  <a:cxn ang="0">
                    <a:pos x="0" y="553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4" name="Freeform 110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/>
                <a:ahLst/>
                <a:cxnLst>
                  <a:cxn ang="0">
                    <a:pos x="158" y="44"/>
                  </a:cxn>
                  <a:cxn ang="0">
                    <a:pos x="124" y="0"/>
                  </a:cxn>
                  <a:cxn ang="0">
                    <a:pos x="103" y="1"/>
                  </a:cxn>
                  <a:cxn ang="0">
                    <a:pos x="84" y="4"/>
                  </a:cxn>
                  <a:cxn ang="0">
                    <a:pos x="70" y="15"/>
                  </a:cxn>
                  <a:cxn ang="0">
                    <a:pos x="32" y="51"/>
                  </a:cxn>
                  <a:cxn ang="0">
                    <a:pos x="21" y="67"/>
                  </a:cxn>
                  <a:cxn ang="0">
                    <a:pos x="12" y="83"/>
                  </a:cxn>
                  <a:cxn ang="0">
                    <a:pos x="3" y="131"/>
                  </a:cxn>
                  <a:cxn ang="0">
                    <a:pos x="0" y="145"/>
                  </a:cxn>
                  <a:cxn ang="0">
                    <a:pos x="3" y="164"/>
                  </a:cxn>
                  <a:cxn ang="0">
                    <a:pos x="8" y="183"/>
                  </a:cxn>
                  <a:cxn ang="0">
                    <a:pos x="24" y="213"/>
                  </a:cxn>
                  <a:cxn ang="0">
                    <a:pos x="36" y="233"/>
                  </a:cxn>
                  <a:cxn ang="0">
                    <a:pos x="54" y="254"/>
                  </a:cxn>
                  <a:cxn ang="0">
                    <a:pos x="91" y="280"/>
                  </a:cxn>
                  <a:cxn ang="0">
                    <a:pos x="72" y="246"/>
                  </a:cxn>
                  <a:cxn ang="0">
                    <a:pos x="56" y="217"/>
                  </a:cxn>
                  <a:cxn ang="0">
                    <a:pos x="48" y="190"/>
                  </a:cxn>
                  <a:cxn ang="0">
                    <a:pos x="51" y="164"/>
                  </a:cxn>
                  <a:cxn ang="0">
                    <a:pos x="54" y="145"/>
                  </a:cxn>
                  <a:cxn ang="0">
                    <a:pos x="48" y="124"/>
                  </a:cxn>
                  <a:cxn ang="0">
                    <a:pos x="45" y="103"/>
                  </a:cxn>
                  <a:cxn ang="0">
                    <a:pos x="60" y="67"/>
                  </a:cxn>
                  <a:cxn ang="0">
                    <a:pos x="64" y="47"/>
                  </a:cxn>
                  <a:cxn ang="0">
                    <a:pos x="76" y="33"/>
                  </a:cxn>
                  <a:cxn ang="0">
                    <a:pos x="103" y="11"/>
                  </a:cxn>
                  <a:cxn ang="0">
                    <a:pos x="115" y="27"/>
                  </a:cxn>
                  <a:cxn ang="0">
                    <a:pos x="162" y="53"/>
                  </a:cxn>
                  <a:cxn ang="0">
                    <a:pos x="158" y="44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2161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162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5" name="Rectangle 115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B645DF-7900-4F89-B987-23F947DE4AF1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116" name="Rectangle 11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7" name="Rectangle 1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C0D815-7C46-4A41-B3EE-CE6AE12DB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451177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9D4B1-8ACC-4700-8A59-C74CCDD99CD4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47E3F-CC8F-47F4-ACD2-28DA40C39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464952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BCD60-1401-43A9-953F-048CF289D418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A8E9E-A5F2-4572-A8FB-DEADEC711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819752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F367F-7CAC-40EF-9969-334D975EDC88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136FF-CB6D-48E5-9E90-E693AC339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909503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CDA5-5A3D-468E-B374-8CD43E4D9E32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FCC3D-CDD9-4C0B-8A25-7D605375F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378696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EAB0D-CDC2-4F64-A66F-DB636378F09A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CB134-859A-4B87-9E07-AC837C5BC7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579859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92033-40E3-41E5-844E-E01839F60AA2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8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3B595-450B-4C55-B813-EA86B24525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323351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DBFA6-E8D9-42A3-A6BF-AC26C7E89A18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4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0A856-CD17-43A2-A298-322CA568F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533869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61E11-4539-46D3-8761-F4BCA3C96DF1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3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03D0C-935F-4CEB-AADF-7188BB887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515704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D2D1E-9B78-4E47-A755-3DFDC61154F1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04B1D-CFDB-455D-94F1-62CF8FC7B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715991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852C0-99C9-4457-989E-9AFD4C44DBB1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Rectangle 1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88850-F494-41EB-A7C6-B4A0D1694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09766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2" name="Freeform 2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5759" y="266"/>
                </a:cxn>
                <a:cxn ang="0">
                  <a:pos x="5759" y="81"/>
                </a:cxn>
                <a:cxn ang="0">
                  <a:pos x="5573" y="111"/>
                </a:cxn>
                <a:cxn ang="0">
                  <a:pos x="5104" y="131"/>
                </a:cxn>
                <a:cxn ang="0">
                  <a:pos x="4602" y="101"/>
                </a:cxn>
                <a:cxn ang="0">
                  <a:pos x="4143" y="141"/>
                </a:cxn>
                <a:cxn ang="0">
                  <a:pos x="3918" y="141"/>
                </a:cxn>
                <a:cxn ang="0">
                  <a:pos x="3790" y="131"/>
                </a:cxn>
                <a:cxn ang="0">
                  <a:pos x="3459" y="81"/>
                </a:cxn>
                <a:cxn ang="0">
                  <a:pos x="2979" y="91"/>
                </a:cxn>
                <a:cxn ang="0">
                  <a:pos x="2733" y="20"/>
                </a:cxn>
                <a:cxn ang="0">
                  <a:pos x="2434" y="51"/>
                </a:cxn>
                <a:cxn ang="0">
                  <a:pos x="2220" y="81"/>
                </a:cxn>
                <a:cxn ang="0">
                  <a:pos x="2050" y="91"/>
                </a:cxn>
                <a:cxn ang="0">
                  <a:pos x="1751" y="71"/>
                </a:cxn>
                <a:cxn ang="0">
                  <a:pos x="1441" y="51"/>
                </a:cxn>
                <a:cxn ang="0">
                  <a:pos x="1131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6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1033" name="Group 68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1077" name="Group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3" name="Group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027" name="Freeform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/>
                    <a:ahLst/>
                    <a:cxnLst>
                      <a:cxn ang="0">
                        <a:pos x="0" y="238"/>
                      </a:cxn>
                      <a:cxn ang="0">
                        <a:pos x="19" y="184"/>
                      </a:cxn>
                      <a:cxn ang="0">
                        <a:pos x="36" y="126"/>
                      </a:cxn>
                      <a:cxn ang="0">
                        <a:pos x="44" y="100"/>
                      </a:cxn>
                      <a:cxn ang="0">
                        <a:pos x="55" y="70"/>
                      </a:cxn>
                      <a:cxn ang="0">
                        <a:pos x="72" y="39"/>
                      </a:cxn>
                      <a:cxn ang="0">
                        <a:pos x="83" y="19"/>
                      </a:cxn>
                      <a:cxn ang="0">
                        <a:pos x="93" y="10"/>
                      </a:cxn>
                      <a:cxn ang="0">
                        <a:pos x="105" y="2"/>
                      </a:cxn>
                      <a:cxn ang="0">
                        <a:pos x="118" y="0"/>
                      </a:cxn>
                      <a:cxn ang="0">
                        <a:pos x="124" y="6"/>
                      </a:cxn>
                      <a:cxn ang="0">
                        <a:pos x="131" y="22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4" name="Freeform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/>
                    <a:ahLst/>
                    <a:cxnLst>
                      <a:cxn ang="0">
                        <a:pos x="0" y="583"/>
                      </a:cxn>
                      <a:cxn ang="0">
                        <a:pos x="0" y="528"/>
                      </a:cxn>
                      <a:cxn ang="0">
                        <a:pos x="0" y="487"/>
                      </a:cxn>
                      <a:cxn ang="0">
                        <a:pos x="2" y="458"/>
                      </a:cxn>
                      <a:cxn ang="0">
                        <a:pos x="2" y="423"/>
                      </a:cxn>
                      <a:cxn ang="0">
                        <a:pos x="2" y="387"/>
                      </a:cxn>
                      <a:cxn ang="0">
                        <a:pos x="3" y="357"/>
                      </a:cxn>
                      <a:cxn ang="0">
                        <a:pos x="5" y="329"/>
                      </a:cxn>
                      <a:cxn ang="0">
                        <a:pos x="8" y="280"/>
                      </a:cxn>
                      <a:cxn ang="0">
                        <a:pos x="13" y="227"/>
                      </a:cxn>
                      <a:cxn ang="0">
                        <a:pos x="19" y="173"/>
                      </a:cxn>
                      <a:cxn ang="0">
                        <a:pos x="23" y="116"/>
                      </a:cxn>
                      <a:cxn ang="0">
                        <a:pos x="27" y="81"/>
                      </a:cxn>
                      <a:cxn ang="0">
                        <a:pos x="30" y="68"/>
                      </a:cxn>
                      <a:cxn ang="0">
                        <a:pos x="38" y="45"/>
                      </a:cxn>
                      <a:cxn ang="0">
                        <a:pos x="46" y="28"/>
                      </a:cxn>
                      <a:cxn ang="0">
                        <a:pos x="55" y="15"/>
                      </a:cxn>
                      <a:cxn ang="0">
                        <a:pos x="63" y="3"/>
                      </a:cxn>
                      <a:cxn ang="0">
                        <a:pos x="69" y="0"/>
                      </a:cxn>
                      <a:cxn ang="0">
                        <a:pos x="78" y="0"/>
                      </a:cxn>
                      <a:cxn ang="0">
                        <a:pos x="86" y="4"/>
                      </a:cxn>
                      <a:cxn ang="0">
                        <a:pos x="89" y="10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030" name="Freeform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/>
                    <a:ahLst/>
                    <a:cxnLst>
                      <a:cxn ang="0">
                        <a:pos x="162" y="264"/>
                      </a:cxn>
                      <a:cxn ang="0">
                        <a:pos x="138" y="239"/>
                      </a:cxn>
                      <a:cxn ang="0">
                        <a:pos x="128" y="222"/>
                      </a:cxn>
                      <a:cxn ang="0">
                        <a:pos x="122" y="210"/>
                      </a:cxn>
                      <a:cxn ang="0">
                        <a:pos x="86" y="88"/>
                      </a:cxn>
                      <a:cxn ang="0">
                        <a:pos x="66" y="49"/>
                      </a:cxn>
                      <a:cxn ang="0">
                        <a:pos x="52" y="24"/>
                      </a:cxn>
                      <a:cxn ang="0">
                        <a:pos x="41" y="13"/>
                      </a:cxn>
                      <a:cxn ang="0">
                        <a:pos x="27" y="3"/>
                      </a:cxn>
                      <a:cxn ang="0">
                        <a:pos x="15" y="0"/>
                      </a:cxn>
                      <a:cxn ang="0">
                        <a:pos x="5" y="2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1031" name="Freeform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/>
                    <a:ahLst/>
                    <a:cxnLst>
                      <a:cxn ang="0">
                        <a:pos x="249" y="627"/>
                      </a:cxn>
                      <a:cxn ang="0">
                        <a:pos x="242" y="577"/>
                      </a:cxn>
                      <a:cxn ang="0">
                        <a:pos x="164" y="237"/>
                      </a:cxn>
                      <a:cxn ang="0">
                        <a:pos x="128" y="132"/>
                      </a:cxn>
                      <a:cxn ang="0">
                        <a:pos x="118" y="97"/>
                      </a:cxn>
                      <a:cxn ang="0">
                        <a:pos x="105" y="57"/>
                      </a:cxn>
                      <a:cxn ang="0">
                        <a:pos x="90" y="27"/>
                      </a:cxn>
                      <a:cxn ang="0">
                        <a:pos x="75" y="11"/>
                      </a:cxn>
                      <a:cxn ang="0">
                        <a:pos x="57" y="0"/>
                      </a:cxn>
                      <a:cxn ang="0">
                        <a:pos x="38" y="0"/>
                      </a:cxn>
                      <a:cxn ang="0">
                        <a:pos x="26" y="12"/>
                      </a:cxn>
                      <a:cxn ang="0">
                        <a:pos x="0" y="70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sp>
              <p:nvSpPr>
                <p:cNvPr id="6" name="Freeform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8" y="202"/>
                    </a:cxn>
                    <a:cxn ang="0">
                      <a:pos x="15" y="138"/>
                    </a:cxn>
                    <a:cxn ang="0">
                      <a:pos x="19" y="110"/>
                    </a:cxn>
                    <a:cxn ang="0">
                      <a:pos x="24" y="77"/>
                    </a:cxn>
                    <a:cxn ang="0">
                      <a:pos x="31" y="43"/>
                    </a:cxn>
                    <a:cxn ang="0">
                      <a:pos x="36" y="21"/>
                    </a:cxn>
                    <a:cxn ang="0">
                      <a:pos x="41" y="11"/>
                    </a:cxn>
                    <a:cxn ang="0">
                      <a:pos x="46" y="2"/>
                    </a:cxn>
                    <a:cxn ang="0">
                      <a:pos x="52" y="0"/>
                    </a:cxn>
                    <a:cxn ang="0">
                      <a:pos x="55" y="7"/>
                    </a:cxn>
                    <a:cxn ang="0">
                      <a:pos x="58" y="24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7" name="Freeform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/>
                  <a:ahLst/>
                  <a:cxnLst>
                    <a:cxn ang="0">
                      <a:pos x="0" y="639"/>
                    </a:cxn>
                    <a:cxn ang="0">
                      <a:pos x="0" y="579"/>
                    </a:cxn>
                    <a:cxn ang="0">
                      <a:pos x="0" y="534"/>
                    </a:cxn>
                    <a:cxn ang="0">
                      <a:pos x="0" y="503"/>
                    </a:cxn>
                    <a:cxn ang="0">
                      <a:pos x="1" y="464"/>
                    </a:cxn>
                    <a:cxn ang="0">
                      <a:pos x="1" y="424"/>
                    </a:cxn>
                    <a:cxn ang="0">
                      <a:pos x="1" y="391"/>
                    </a:cxn>
                    <a:cxn ang="0">
                      <a:pos x="2" y="361"/>
                    </a:cxn>
                    <a:cxn ang="0">
                      <a:pos x="4" y="307"/>
                    </a:cxn>
                    <a:cxn ang="0">
                      <a:pos x="5" y="249"/>
                    </a:cxn>
                    <a:cxn ang="0">
                      <a:pos x="8" y="190"/>
                    </a:cxn>
                    <a:cxn ang="0">
                      <a:pos x="10" y="127"/>
                    </a:cxn>
                    <a:cxn ang="0">
                      <a:pos x="12" y="89"/>
                    </a:cxn>
                    <a:cxn ang="0">
                      <a:pos x="13" y="75"/>
                    </a:cxn>
                    <a:cxn ang="0">
                      <a:pos x="17" y="49"/>
                    </a:cxn>
                    <a:cxn ang="0">
                      <a:pos x="20" y="31"/>
                    </a:cxn>
                    <a:cxn ang="0">
                      <a:pos x="24" y="16"/>
                    </a:cxn>
                    <a:cxn ang="0">
                      <a:pos x="28" y="3"/>
                    </a:cxn>
                    <a:cxn ang="0">
                      <a:pos x="31" y="0"/>
                    </a:cxn>
                    <a:cxn ang="0">
                      <a:pos x="35" y="0"/>
                    </a:cxn>
                    <a:cxn ang="0">
                      <a:pos x="38" y="5"/>
                    </a:cxn>
                    <a:cxn ang="0">
                      <a:pos x="40" y="10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8" name="Freeform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/>
                  <a:ahLst/>
                  <a:cxnLst>
                    <a:cxn ang="0">
                      <a:pos x="139" y="1096"/>
                    </a:cxn>
                    <a:cxn ang="0">
                      <a:pos x="135" y="1009"/>
                    </a:cxn>
                    <a:cxn ang="0">
                      <a:pos x="90" y="415"/>
                    </a:cxn>
                    <a:cxn ang="0">
                      <a:pos x="71" y="230"/>
                    </a:cxn>
                    <a:cxn ang="0">
                      <a:pos x="66" y="170"/>
                    </a:cxn>
                    <a:cxn ang="0">
                      <a:pos x="58" y="100"/>
                    </a:cxn>
                    <a:cxn ang="0">
                      <a:pos x="50" y="47"/>
                    </a:cxn>
                    <a:cxn ang="0">
                      <a:pos x="41" y="19"/>
                    </a:cxn>
                    <a:cxn ang="0">
                      <a:pos x="32" y="1"/>
                    </a:cxn>
                    <a:cxn ang="0">
                      <a:pos x="21" y="0"/>
                    </a:cxn>
                    <a:cxn ang="0">
                      <a:pos x="14" y="21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grpSp>
              <p:nvGrpSpPr>
                <p:cNvPr id="9" name="Group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036" name="Freeform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/>
                    <a:ahLst/>
                    <a:cxnLst>
                      <a:cxn ang="0">
                        <a:pos x="91" y="385"/>
                      </a:cxn>
                      <a:cxn ang="0">
                        <a:pos x="77" y="347"/>
                      </a:cxn>
                      <a:cxn ang="0">
                        <a:pos x="72" y="325"/>
                      </a:cxn>
                      <a:cxn ang="0">
                        <a:pos x="69" y="306"/>
                      </a:cxn>
                      <a:cxn ang="0">
                        <a:pos x="48" y="129"/>
                      </a:cxn>
                      <a:cxn ang="0">
                        <a:pos x="37" y="73"/>
                      </a:cxn>
                      <a:cxn ang="0">
                        <a:pos x="29" y="37"/>
                      </a:cxn>
                      <a:cxn ang="0">
                        <a:pos x="23" y="18"/>
                      </a:cxn>
                      <a:cxn ang="0">
                        <a:pos x="15" y="5"/>
                      </a:cxn>
                      <a:cxn ang="0">
                        <a:pos x="8" y="0"/>
                      </a:cxn>
                      <a:cxn ang="0">
                        <a:pos x="2" y="3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1037" name="Freeform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/>
                    <a:ahLst/>
                    <a:cxnLst>
                      <a:cxn ang="0">
                        <a:pos x="0" y="1412"/>
                      </a:cxn>
                      <a:cxn ang="0">
                        <a:pos x="45" y="888"/>
                      </a:cxn>
                      <a:cxn ang="0">
                        <a:pos x="50" y="804"/>
                      </a:cxn>
                      <a:cxn ang="0">
                        <a:pos x="62" y="668"/>
                      </a:cxn>
                      <a:cxn ang="0">
                        <a:pos x="73" y="526"/>
                      </a:cxn>
                      <a:cxn ang="0">
                        <a:pos x="79" y="450"/>
                      </a:cxn>
                      <a:cxn ang="0">
                        <a:pos x="82" y="368"/>
                      </a:cxn>
                      <a:cxn ang="0">
                        <a:pos x="85" y="291"/>
                      </a:cxn>
                      <a:cxn ang="0">
                        <a:pos x="93" y="202"/>
                      </a:cxn>
                      <a:cxn ang="0">
                        <a:pos x="100" y="120"/>
                      </a:cxn>
                      <a:cxn ang="0">
                        <a:pos x="110" y="48"/>
                      </a:cxn>
                      <a:cxn ang="0">
                        <a:pos x="117" y="3"/>
                      </a:cxn>
                      <a:cxn ang="0">
                        <a:pos x="122" y="0"/>
                      </a:cxn>
                      <a:cxn ang="0">
                        <a:pos x="126" y="23"/>
                      </a:cxn>
                      <a:cxn ang="0">
                        <a:pos x="129" y="102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1038" name="Freeform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/>
                    <a:ahLst/>
                    <a:cxnLst>
                      <a:cxn ang="0">
                        <a:pos x="0" y="521"/>
                      </a:cxn>
                      <a:cxn ang="0">
                        <a:pos x="20" y="408"/>
                      </a:cxn>
                      <a:cxn ang="0">
                        <a:pos x="32" y="278"/>
                      </a:cxn>
                      <a:cxn ang="0">
                        <a:pos x="38" y="220"/>
                      </a:cxn>
                      <a:cxn ang="0">
                        <a:pos x="47" y="153"/>
                      </a:cxn>
                      <a:cxn ang="0">
                        <a:pos x="59" y="84"/>
                      </a:cxn>
                      <a:cxn ang="0">
                        <a:pos x="69" y="40"/>
                      </a:cxn>
                      <a:cxn ang="0">
                        <a:pos x="75" y="19"/>
                      </a:cxn>
                      <a:cxn ang="0">
                        <a:pos x="84" y="3"/>
                      </a:cxn>
                      <a:cxn ang="0">
                        <a:pos x="96" y="0"/>
                      </a:cxn>
                      <a:cxn ang="0">
                        <a:pos x="101" y="11"/>
                      </a:cxn>
                      <a:cxn ang="0">
                        <a:pos x="105" y="46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1039" name="Freeform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16"/>
                      </a:cxn>
                      <a:cxn ang="0">
                        <a:pos x="18" y="34"/>
                      </a:cxn>
                      <a:cxn ang="0">
                        <a:pos x="26" y="70"/>
                      </a:cxn>
                      <a:cxn ang="0">
                        <a:pos x="33" y="101"/>
                      </a:cxn>
                      <a:cxn ang="0">
                        <a:pos x="40" y="132"/>
                      </a:cxn>
                      <a:cxn ang="0">
                        <a:pos x="43" y="158"/>
                      </a:cxn>
                      <a:cxn ang="0">
                        <a:pos x="45" y="184"/>
                      </a:cxn>
                      <a:cxn ang="0">
                        <a:pos x="47" y="219"/>
                      </a:cxn>
                      <a:cxn ang="0">
                        <a:pos x="47" y="254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sp>
              <p:nvSpPr>
                <p:cNvPr id="1041" name="Freeform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/>
                  <a:ahLst/>
                  <a:cxnLst>
                    <a:cxn ang="0">
                      <a:pos x="163" y="129"/>
                    </a:cxn>
                    <a:cxn ang="0">
                      <a:pos x="138" y="116"/>
                    </a:cxn>
                    <a:cxn ang="0">
                      <a:pos x="129" y="109"/>
                    </a:cxn>
                    <a:cxn ang="0">
                      <a:pos x="123" y="103"/>
                    </a:cxn>
                    <a:cxn ang="0">
                      <a:pos x="86" y="43"/>
                    </a:cxn>
                    <a:cxn ang="0">
                      <a:pos x="67" y="24"/>
                    </a:cxn>
                    <a:cxn ang="0">
                      <a:pos x="52" y="12"/>
                    </a:cxn>
                    <a:cxn ang="0">
                      <a:pos x="41" y="6"/>
                    </a:cxn>
                    <a:cxn ang="0">
                      <a:pos x="27" y="2"/>
                    </a:cxn>
                    <a:cxn ang="0">
                      <a:pos x="14" y="0"/>
                    </a:cxn>
                    <a:cxn ang="0">
                      <a:pos x="5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/>
                  <a:ahLst/>
                  <a:cxnLst>
                    <a:cxn ang="0">
                      <a:pos x="0" y="139"/>
                    </a:cxn>
                    <a:cxn ang="0">
                      <a:pos x="32" y="108"/>
                    </a:cxn>
                    <a:cxn ang="0">
                      <a:pos x="59" y="73"/>
                    </a:cxn>
                    <a:cxn ang="0">
                      <a:pos x="73" y="58"/>
                    </a:cxn>
                    <a:cxn ang="0">
                      <a:pos x="93" y="41"/>
                    </a:cxn>
                    <a:cxn ang="0">
                      <a:pos x="119" y="23"/>
                    </a:cxn>
                    <a:cxn ang="0">
                      <a:pos x="139" y="11"/>
                    </a:cxn>
                    <a:cxn ang="0">
                      <a:pos x="153" y="5"/>
                    </a:cxn>
                    <a:cxn ang="0">
                      <a:pos x="173" y="1"/>
                    </a:cxn>
                    <a:cxn ang="0">
                      <a:pos x="196" y="0"/>
                    </a:cxn>
                    <a:cxn ang="0">
                      <a:pos x="206" y="3"/>
                    </a:cxn>
                    <a:cxn ang="0">
                      <a:pos x="217" y="1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/>
                  <a:ahLst/>
                  <a:cxnLst>
                    <a:cxn ang="0">
                      <a:pos x="0" y="344"/>
                    </a:cxn>
                    <a:cxn ang="0">
                      <a:pos x="0" y="311"/>
                    </a:cxn>
                    <a:cxn ang="0">
                      <a:pos x="0" y="287"/>
                    </a:cxn>
                    <a:cxn ang="0">
                      <a:pos x="3" y="270"/>
                    </a:cxn>
                    <a:cxn ang="0">
                      <a:pos x="5" y="249"/>
                    </a:cxn>
                    <a:cxn ang="0">
                      <a:pos x="5" y="228"/>
                    </a:cxn>
                    <a:cxn ang="0">
                      <a:pos x="5" y="211"/>
                    </a:cxn>
                    <a:cxn ang="0">
                      <a:pos x="10" y="194"/>
                    </a:cxn>
                    <a:cxn ang="0">
                      <a:pos x="14" y="165"/>
                    </a:cxn>
                    <a:cxn ang="0">
                      <a:pos x="22" y="134"/>
                    </a:cxn>
                    <a:cxn ang="0">
                      <a:pos x="31" y="102"/>
                    </a:cxn>
                    <a:cxn ang="0">
                      <a:pos x="38" y="68"/>
                    </a:cxn>
                    <a:cxn ang="0">
                      <a:pos x="45" y="48"/>
                    </a:cxn>
                    <a:cxn ang="0">
                      <a:pos x="50" y="40"/>
                    </a:cxn>
                    <a:cxn ang="0">
                      <a:pos x="64" y="27"/>
                    </a:cxn>
                    <a:cxn ang="0">
                      <a:pos x="77" y="16"/>
                    </a:cxn>
                    <a:cxn ang="0">
                      <a:pos x="91" y="8"/>
                    </a:cxn>
                    <a:cxn ang="0">
                      <a:pos x="106" y="2"/>
                    </a:cxn>
                    <a:cxn ang="0">
                      <a:pos x="117" y="0"/>
                    </a:cxn>
                    <a:cxn ang="0">
                      <a:pos x="131" y="0"/>
                    </a:cxn>
                    <a:cxn ang="0">
                      <a:pos x="143" y="2"/>
                    </a:cxn>
                    <a:cxn ang="0">
                      <a:pos x="149" y="5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/>
                  <a:ahLst/>
                  <a:cxnLst>
                    <a:cxn ang="0">
                      <a:pos x="260" y="311"/>
                    </a:cxn>
                    <a:cxn ang="0">
                      <a:pos x="252" y="286"/>
                    </a:cxn>
                    <a:cxn ang="0">
                      <a:pos x="171" y="117"/>
                    </a:cxn>
                    <a:cxn ang="0">
                      <a:pos x="134" y="65"/>
                    </a:cxn>
                    <a:cxn ang="0">
                      <a:pos x="124" y="48"/>
                    </a:cxn>
                    <a:cxn ang="0">
                      <a:pos x="109" y="28"/>
                    </a:cxn>
                    <a:cxn ang="0">
                      <a:pos x="94" y="13"/>
                    </a:cxn>
                    <a:cxn ang="0">
                      <a:pos x="78" y="5"/>
                    </a:cxn>
                    <a:cxn ang="0">
                      <a:pos x="59" y="0"/>
                    </a:cxn>
                    <a:cxn ang="0">
                      <a:pos x="40" y="0"/>
                    </a:cxn>
                    <a:cxn ang="0">
                      <a:pos x="27" y="5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/>
                  <a:ahLst/>
                  <a:cxnLst>
                    <a:cxn ang="0">
                      <a:pos x="0" y="478"/>
                    </a:cxn>
                    <a:cxn ang="0">
                      <a:pos x="84" y="300"/>
                    </a:cxn>
                    <a:cxn ang="0">
                      <a:pos x="93" y="272"/>
                    </a:cxn>
                    <a:cxn ang="0">
                      <a:pos x="114" y="226"/>
                    </a:cxn>
                    <a:cxn ang="0">
                      <a:pos x="133" y="178"/>
                    </a:cxn>
                    <a:cxn ang="0">
                      <a:pos x="144" y="152"/>
                    </a:cxn>
                    <a:cxn ang="0">
                      <a:pos x="149" y="124"/>
                    </a:cxn>
                    <a:cxn ang="0">
                      <a:pos x="157" y="98"/>
                    </a:cxn>
                    <a:cxn ang="0">
                      <a:pos x="169" y="68"/>
                    </a:cxn>
                    <a:cxn ang="0">
                      <a:pos x="183" y="40"/>
                    </a:cxn>
                    <a:cxn ang="0">
                      <a:pos x="200" y="16"/>
                    </a:cxn>
                    <a:cxn ang="0">
                      <a:pos x="214" y="1"/>
                    </a:cxn>
                    <a:cxn ang="0">
                      <a:pos x="222" y="0"/>
                    </a:cxn>
                    <a:cxn ang="0">
                      <a:pos x="230" y="8"/>
                    </a:cxn>
                    <a:cxn ang="0">
                      <a:pos x="235" y="34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/>
                  <a:ahLst/>
                  <a:cxnLst>
                    <a:cxn ang="0">
                      <a:pos x="0" y="177"/>
                    </a:cxn>
                    <a:cxn ang="0">
                      <a:pos x="35" y="138"/>
                    </a:cxn>
                    <a:cxn ang="0">
                      <a:pos x="57" y="94"/>
                    </a:cxn>
                    <a:cxn ang="0">
                      <a:pos x="70" y="74"/>
                    </a:cxn>
                    <a:cxn ang="0">
                      <a:pos x="86" y="51"/>
                    </a:cxn>
                    <a:cxn ang="0">
                      <a:pos x="107" y="28"/>
                    </a:cxn>
                    <a:cxn ang="0">
                      <a:pos x="123" y="13"/>
                    </a:cxn>
                    <a:cxn ang="0">
                      <a:pos x="136" y="6"/>
                    </a:cxn>
                    <a:cxn ang="0">
                      <a:pos x="152" y="1"/>
                    </a:cxn>
                    <a:cxn ang="0">
                      <a:pos x="171" y="0"/>
                    </a:cxn>
                    <a:cxn ang="0">
                      <a:pos x="179" y="3"/>
                    </a:cxn>
                    <a:cxn ang="0">
                      <a:pos x="188" y="15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5"/>
                    </a:cxn>
                    <a:cxn ang="0">
                      <a:pos x="33" y="11"/>
                    </a:cxn>
                    <a:cxn ang="0">
                      <a:pos x="50" y="23"/>
                    </a:cxn>
                    <a:cxn ang="0">
                      <a:pos x="65" y="33"/>
                    </a:cxn>
                    <a:cxn ang="0">
                      <a:pos x="77" y="44"/>
                    </a:cxn>
                    <a:cxn ang="0">
                      <a:pos x="84" y="53"/>
                    </a:cxn>
                    <a:cxn ang="0">
                      <a:pos x="87" y="62"/>
                    </a:cxn>
                    <a:cxn ang="0">
                      <a:pos x="90" y="74"/>
                    </a:cxn>
                    <a:cxn ang="0">
                      <a:pos x="90" y="86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/>
                  <a:ahLst/>
                  <a:cxnLst>
                    <a:cxn ang="0">
                      <a:pos x="0" y="967"/>
                    </a:cxn>
                    <a:cxn ang="0">
                      <a:pos x="80" y="608"/>
                    </a:cxn>
                    <a:cxn ang="0">
                      <a:pos x="89" y="550"/>
                    </a:cxn>
                    <a:cxn ang="0">
                      <a:pos x="109" y="458"/>
                    </a:cxn>
                    <a:cxn ang="0">
                      <a:pos x="128" y="361"/>
                    </a:cxn>
                    <a:cxn ang="0">
                      <a:pos x="138" y="307"/>
                    </a:cxn>
                    <a:cxn ang="0">
                      <a:pos x="143" y="252"/>
                    </a:cxn>
                    <a:cxn ang="0">
                      <a:pos x="151" y="199"/>
                    </a:cxn>
                    <a:cxn ang="0">
                      <a:pos x="163" y="138"/>
                    </a:cxn>
                    <a:cxn ang="0">
                      <a:pos x="175" y="81"/>
                    </a:cxn>
                    <a:cxn ang="0">
                      <a:pos x="192" y="32"/>
                    </a:cxn>
                    <a:cxn ang="0">
                      <a:pos x="206" y="2"/>
                    </a:cxn>
                    <a:cxn ang="0">
                      <a:pos x="214" y="0"/>
                    </a:cxn>
                    <a:cxn ang="0">
                      <a:pos x="221" y="15"/>
                    </a:cxn>
                    <a:cxn ang="0">
                      <a:pos x="226" y="6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/>
                  <a:ahLst/>
                  <a:cxnLst>
                    <a:cxn ang="0">
                      <a:pos x="0" y="359"/>
                    </a:cxn>
                    <a:cxn ang="0">
                      <a:pos x="33" y="281"/>
                    </a:cxn>
                    <a:cxn ang="0">
                      <a:pos x="54" y="191"/>
                    </a:cxn>
                    <a:cxn ang="0">
                      <a:pos x="65" y="151"/>
                    </a:cxn>
                    <a:cxn ang="0">
                      <a:pos x="81" y="105"/>
                    </a:cxn>
                    <a:cxn ang="0">
                      <a:pos x="101" y="57"/>
                    </a:cxn>
                    <a:cxn ang="0">
                      <a:pos x="117" y="28"/>
                    </a:cxn>
                    <a:cxn ang="0">
                      <a:pos x="128" y="13"/>
                    </a:cxn>
                    <a:cxn ang="0">
                      <a:pos x="144" y="2"/>
                    </a:cxn>
                    <a:cxn ang="0">
                      <a:pos x="162" y="0"/>
                    </a:cxn>
                    <a:cxn ang="0">
                      <a:pos x="169" y="8"/>
                    </a:cxn>
                    <a:cxn ang="0">
                      <a:pos x="178" y="31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10"/>
                    </a:cxn>
                    <a:cxn ang="0">
                      <a:pos x="32" y="24"/>
                    </a:cxn>
                    <a:cxn ang="0">
                      <a:pos x="48" y="47"/>
                    </a:cxn>
                    <a:cxn ang="0">
                      <a:pos x="62" y="68"/>
                    </a:cxn>
                    <a:cxn ang="0">
                      <a:pos x="75" y="90"/>
                    </a:cxn>
                    <a:cxn ang="0">
                      <a:pos x="81" y="108"/>
                    </a:cxn>
                    <a:cxn ang="0">
                      <a:pos x="84" y="125"/>
                    </a:cxn>
                    <a:cxn ang="0">
                      <a:pos x="87" y="148"/>
                    </a:cxn>
                    <a:cxn ang="0">
                      <a:pos x="87" y="173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/>
                  <a:ahLst/>
                  <a:cxnLst>
                    <a:cxn ang="0">
                      <a:pos x="121" y="804"/>
                    </a:cxn>
                    <a:cxn ang="0">
                      <a:pos x="122" y="687"/>
                    </a:cxn>
                    <a:cxn ang="0">
                      <a:pos x="122" y="634"/>
                    </a:cxn>
                    <a:cxn ang="0">
                      <a:pos x="119" y="596"/>
                    </a:cxn>
                    <a:cxn ang="0">
                      <a:pos x="117" y="551"/>
                    </a:cxn>
                    <a:cxn ang="0">
                      <a:pos x="118" y="503"/>
                    </a:cxn>
                    <a:cxn ang="0">
                      <a:pos x="116" y="464"/>
                    </a:cxn>
                    <a:cxn ang="0">
                      <a:pos x="114" y="428"/>
                    </a:cxn>
                    <a:cxn ang="0">
                      <a:pos x="109" y="365"/>
                    </a:cxn>
                    <a:cxn ang="0">
                      <a:pos x="103" y="296"/>
                    </a:cxn>
                    <a:cxn ang="0">
                      <a:pos x="96" y="226"/>
                    </a:cxn>
                    <a:cxn ang="0">
                      <a:pos x="90" y="151"/>
                    </a:cxn>
                    <a:cxn ang="0">
                      <a:pos x="84" y="106"/>
                    </a:cxn>
                    <a:cxn ang="0">
                      <a:pos x="80" y="89"/>
                    </a:cxn>
                    <a:cxn ang="0">
                      <a:pos x="68" y="59"/>
                    </a:cxn>
                    <a:cxn ang="0">
                      <a:pos x="58" y="37"/>
                    </a:cxn>
                    <a:cxn ang="0">
                      <a:pos x="47" y="18"/>
                    </a:cxn>
                    <a:cxn ang="0">
                      <a:pos x="34" y="4"/>
                    </a:cxn>
                    <a:cxn ang="0">
                      <a:pos x="26" y="0"/>
                    </a:cxn>
                    <a:cxn ang="0">
                      <a:pos x="14" y="0"/>
                    </a:cxn>
                    <a:cxn ang="0">
                      <a:pos x="5" y="5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sp>
            <p:nvSpPr>
              <p:cNvPr id="1053" name="Freeform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/>
                <a:ahLst/>
                <a:cxnLst>
                  <a:cxn ang="0">
                    <a:pos x="27" y="35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2"/>
                  </a:cxn>
                  <a:cxn ang="0">
                    <a:pos x="12" y="11"/>
                  </a:cxn>
                  <a:cxn ang="0">
                    <a:pos x="5" y="40"/>
                  </a:cxn>
                  <a:cxn ang="0">
                    <a:pos x="3" y="53"/>
                  </a:cxn>
                  <a:cxn ang="0">
                    <a:pos x="2" y="66"/>
                  </a:cxn>
                  <a:cxn ang="0">
                    <a:pos x="0" y="104"/>
                  </a:cxn>
                  <a:cxn ang="0">
                    <a:pos x="0" y="116"/>
                  </a:cxn>
                  <a:cxn ang="0">
                    <a:pos x="0" y="130"/>
                  </a:cxn>
                  <a:cxn ang="0">
                    <a:pos x="1" y="146"/>
                  </a:cxn>
                  <a:cxn ang="0">
                    <a:pos x="3" y="169"/>
                  </a:cxn>
                  <a:cxn ang="0">
                    <a:pos x="6" y="185"/>
                  </a:cxn>
                  <a:cxn ang="0">
                    <a:pos x="9" y="202"/>
                  </a:cxn>
                  <a:cxn ang="0">
                    <a:pos x="15" y="223"/>
                  </a:cxn>
                  <a:cxn ang="0">
                    <a:pos x="12" y="197"/>
                  </a:cxn>
                  <a:cxn ang="0">
                    <a:pos x="9" y="173"/>
                  </a:cxn>
                  <a:cxn ang="0">
                    <a:pos x="8" y="152"/>
                  </a:cxn>
                  <a:cxn ang="0">
                    <a:pos x="9" y="130"/>
                  </a:cxn>
                  <a:cxn ang="0">
                    <a:pos x="9" y="116"/>
                  </a:cxn>
                  <a:cxn ang="0">
                    <a:pos x="8" y="97"/>
                  </a:cxn>
                  <a:cxn ang="0">
                    <a:pos x="7" y="83"/>
                  </a:cxn>
                  <a:cxn ang="0">
                    <a:pos x="10" y="53"/>
                  </a:cxn>
                  <a:cxn ang="0">
                    <a:pos x="10" y="38"/>
                  </a:cxn>
                  <a:cxn ang="0">
                    <a:pos x="12" y="25"/>
                  </a:cxn>
                  <a:cxn ang="0">
                    <a:pos x="17" y="8"/>
                  </a:cxn>
                  <a:cxn ang="0">
                    <a:pos x="19" y="21"/>
                  </a:cxn>
                  <a:cxn ang="0">
                    <a:pos x="28" y="42"/>
                  </a:cxn>
                  <a:cxn ang="0">
                    <a:pos x="27" y="35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1079" name="Group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1054" name="Freeform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14" y="15"/>
                    </a:cxn>
                    <a:cxn ang="0">
                      <a:pos x="22" y="40"/>
                    </a:cxn>
                    <a:cxn ang="0">
                      <a:pos x="29" y="74"/>
                    </a:cxn>
                    <a:cxn ang="0">
                      <a:pos x="37" y="118"/>
                    </a:cxn>
                    <a:cxn ang="0">
                      <a:pos x="37" y="164"/>
                    </a:cxn>
                    <a:cxn ang="0">
                      <a:pos x="33" y="205"/>
                    </a:cxn>
                    <a:cxn ang="0">
                      <a:pos x="29" y="205"/>
                    </a:cxn>
                    <a:cxn ang="0">
                      <a:pos x="33" y="164"/>
                    </a:cxn>
                    <a:cxn ang="0">
                      <a:pos x="33" y="130"/>
                    </a:cxn>
                    <a:cxn ang="0">
                      <a:pos x="26" y="93"/>
                    </a:cxn>
                    <a:cxn ang="0">
                      <a:pos x="14" y="56"/>
                    </a:cxn>
                    <a:cxn ang="0">
                      <a:pos x="0" y="9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55" name="Freeform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/>
                  <a:ahLst/>
                  <a:cxnLst>
                    <a:cxn ang="0">
                      <a:pos x="58" y="32"/>
                    </a:cxn>
                    <a:cxn ang="0">
                      <a:pos x="46" y="0"/>
                    </a:cxn>
                    <a:cxn ang="0">
                      <a:pos x="37" y="0"/>
                    </a:cxn>
                    <a:cxn ang="0">
                      <a:pos x="31" y="2"/>
                    </a:cxn>
                    <a:cxn ang="0">
                      <a:pos x="26" y="10"/>
                    </a:cxn>
                    <a:cxn ang="0">
                      <a:pos x="12" y="37"/>
                    </a:cxn>
                    <a:cxn ang="0">
                      <a:pos x="7" y="48"/>
                    </a:cxn>
                    <a:cxn ang="0">
                      <a:pos x="4" y="60"/>
                    </a:cxn>
                    <a:cxn ang="0">
                      <a:pos x="0" y="95"/>
                    </a:cxn>
                    <a:cxn ang="0">
                      <a:pos x="0" y="106"/>
                    </a:cxn>
                    <a:cxn ang="0">
                      <a:pos x="0" y="119"/>
                    </a:cxn>
                    <a:cxn ang="0">
                      <a:pos x="2" y="133"/>
                    </a:cxn>
                    <a:cxn ang="0">
                      <a:pos x="8" y="155"/>
                    </a:cxn>
                    <a:cxn ang="0">
                      <a:pos x="13" y="169"/>
                    </a:cxn>
                    <a:cxn ang="0">
                      <a:pos x="20" y="184"/>
                    </a:cxn>
                    <a:cxn ang="0">
                      <a:pos x="33" y="204"/>
                    </a:cxn>
                    <a:cxn ang="0">
                      <a:pos x="26" y="180"/>
                    </a:cxn>
                    <a:cxn ang="0">
                      <a:pos x="20" y="158"/>
                    </a:cxn>
                    <a:cxn ang="0">
                      <a:pos x="18" y="138"/>
                    </a:cxn>
                    <a:cxn ang="0">
                      <a:pos x="18" y="119"/>
                    </a:cxn>
                    <a:cxn ang="0">
                      <a:pos x="20" y="106"/>
                    </a:cxn>
                    <a:cxn ang="0">
                      <a:pos x="18" y="89"/>
                    </a:cxn>
                    <a:cxn ang="0">
                      <a:pos x="16" y="76"/>
                    </a:cxn>
                    <a:cxn ang="0">
                      <a:pos x="22" y="48"/>
                    </a:cxn>
                    <a:cxn ang="0">
                      <a:pos x="23" y="35"/>
                    </a:cxn>
                    <a:cxn ang="0">
                      <a:pos x="28" y="23"/>
                    </a:cxn>
                    <a:cxn ang="0">
                      <a:pos x="37" y="8"/>
                    </a:cxn>
                    <a:cxn ang="0">
                      <a:pos x="42" y="19"/>
                    </a:cxn>
                    <a:cxn ang="0">
                      <a:pos x="60" y="38"/>
                    </a:cxn>
                    <a:cxn ang="0">
                      <a:pos x="58" y="32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56" name="Freeform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/>
                  <a:ahLst/>
                  <a:cxnLst>
                    <a:cxn ang="0">
                      <a:pos x="48" y="4"/>
                    </a:cxn>
                    <a:cxn ang="0">
                      <a:pos x="52" y="15"/>
                    </a:cxn>
                    <a:cxn ang="0">
                      <a:pos x="85" y="13"/>
                    </a:cxn>
                    <a:cxn ang="0">
                      <a:pos x="72" y="19"/>
                    </a:cxn>
                    <a:cxn ang="0">
                      <a:pos x="58" y="24"/>
                    </a:cxn>
                    <a:cxn ang="0">
                      <a:pos x="89" y="34"/>
                    </a:cxn>
                    <a:cxn ang="0">
                      <a:pos x="65" y="38"/>
                    </a:cxn>
                    <a:cxn ang="0">
                      <a:pos x="63" y="48"/>
                    </a:cxn>
                    <a:cxn ang="0">
                      <a:pos x="133" y="100"/>
                    </a:cxn>
                    <a:cxn ang="0">
                      <a:pos x="68" y="62"/>
                    </a:cxn>
                    <a:cxn ang="0">
                      <a:pos x="82" y="84"/>
                    </a:cxn>
                    <a:cxn ang="0">
                      <a:pos x="73" y="85"/>
                    </a:cxn>
                    <a:cxn ang="0">
                      <a:pos x="85" y="115"/>
                    </a:cxn>
                    <a:cxn ang="0">
                      <a:pos x="112" y="146"/>
                    </a:cxn>
                    <a:cxn ang="0">
                      <a:pos x="82" y="123"/>
                    </a:cxn>
                    <a:cxn ang="0">
                      <a:pos x="107" y="170"/>
                    </a:cxn>
                    <a:cxn ang="0">
                      <a:pos x="85" y="139"/>
                    </a:cxn>
                    <a:cxn ang="0">
                      <a:pos x="79" y="139"/>
                    </a:cxn>
                    <a:cxn ang="0">
                      <a:pos x="87" y="166"/>
                    </a:cxn>
                    <a:cxn ang="0">
                      <a:pos x="81" y="166"/>
                    </a:cxn>
                    <a:cxn ang="0">
                      <a:pos x="94" y="198"/>
                    </a:cxn>
                    <a:cxn ang="0">
                      <a:pos x="86" y="190"/>
                    </a:cxn>
                    <a:cxn ang="0">
                      <a:pos x="93" y="220"/>
                    </a:cxn>
                    <a:cxn ang="0">
                      <a:pos x="87" y="210"/>
                    </a:cxn>
                    <a:cxn ang="0">
                      <a:pos x="81" y="207"/>
                    </a:cxn>
                    <a:cxn ang="0">
                      <a:pos x="85" y="229"/>
                    </a:cxn>
                    <a:cxn ang="0">
                      <a:pos x="99" y="269"/>
                    </a:cxn>
                    <a:cxn ang="0">
                      <a:pos x="81" y="238"/>
                    </a:cxn>
                    <a:cxn ang="0">
                      <a:pos x="77" y="233"/>
                    </a:cxn>
                    <a:cxn ang="0">
                      <a:pos x="78" y="267"/>
                    </a:cxn>
                    <a:cxn ang="0">
                      <a:pos x="72" y="283"/>
                    </a:cxn>
                    <a:cxn ang="0">
                      <a:pos x="70" y="264"/>
                    </a:cxn>
                    <a:cxn ang="0">
                      <a:pos x="17" y="315"/>
                    </a:cxn>
                    <a:cxn ang="0">
                      <a:pos x="65" y="241"/>
                    </a:cxn>
                    <a:cxn ang="0">
                      <a:pos x="55" y="257"/>
                    </a:cxn>
                    <a:cxn ang="0">
                      <a:pos x="69" y="216"/>
                    </a:cxn>
                    <a:cxn ang="0">
                      <a:pos x="10" y="248"/>
                    </a:cxn>
                    <a:cxn ang="0">
                      <a:pos x="69" y="204"/>
                    </a:cxn>
                    <a:cxn ang="0">
                      <a:pos x="61" y="193"/>
                    </a:cxn>
                    <a:cxn ang="0">
                      <a:pos x="67" y="177"/>
                    </a:cxn>
                    <a:cxn ang="0">
                      <a:pos x="58" y="177"/>
                    </a:cxn>
                    <a:cxn ang="0">
                      <a:pos x="32" y="208"/>
                    </a:cxn>
                    <a:cxn ang="0">
                      <a:pos x="57" y="148"/>
                    </a:cxn>
                    <a:cxn ang="0">
                      <a:pos x="62" y="126"/>
                    </a:cxn>
                    <a:cxn ang="0">
                      <a:pos x="55" y="122"/>
                    </a:cxn>
                    <a:cxn ang="0">
                      <a:pos x="57" y="101"/>
                    </a:cxn>
                    <a:cxn ang="0">
                      <a:pos x="53" y="99"/>
                    </a:cxn>
                    <a:cxn ang="0">
                      <a:pos x="35" y="117"/>
                    </a:cxn>
                    <a:cxn ang="0">
                      <a:pos x="49" y="87"/>
                    </a:cxn>
                    <a:cxn ang="0">
                      <a:pos x="48" y="62"/>
                    </a:cxn>
                    <a:cxn ang="0">
                      <a:pos x="49" y="46"/>
                    </a:cxn>
                    <a:cxn ang="0">
                      <a:pos x="34" y="46"/>
                    </a:cxn>
                    <a:cxn ang="0">
                      <a:pos x="38" y="24"/>
                    </a:cxn>
                    <a:cxn ang="0">
                      <a:pos x="31" y="19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sp>
            <p:nvSpPr>
              <p:cNvPr id="1058" name="Freeform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16"/>
                  </a:cxn>
                  <a:cxn ang="0">
                    <a:pos x="9" y="43"/>
                  </a:cxn>
                  <a:cxn ang="0">
                    <a:pos x="13" y="81"/>
                  </a:cxn>
                  <a:cxn ang="0">
                    <a:pos x="16" y="128"/>
                  </a:cxn>
                  <a:cxn ang="0">
                    <a:pos x="16" y="179"/>
                  </a:cxn>
                  <a:cxn ang="0">
                    <a:pos x="14" y="224"/>
                  </a:cxn>
                  <a:cxn ang="0">
                    <a:pos x="13" y="224"/>
                  </a:cxn>
                  <a:cxn ang="0">
                    <a:pos x="14" y="179"/>
                  </a:cxn>
                  <a:cxn ang="0">
                    <a:pos x="14" y="142"/>
                  </a:cxn>
                  <a:cxn ang="0">
                    <a:pos x="10" y="101"/>
                  </a:cxn>
                  <a:cxn ang="0">
                    <a:pos x="6" y="61"/>
                  </a:cxn>
                  <a:cxn ang="0">
                    <a:pos x="0" y="10"/>
                  </a:cxn>
                  <a:cxn ang="0">
                    <a:pos x="2" y="0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/>
                <a:ahLst/>
                <a:cxnLst>
                  <a:cxn ang="0">
                    <a:pos x="22" y="5"/>
                  </a:cxn>
                  <a:cxn ang="0">
                    <a:pos x="23" y="16"/>
                  </a:cxn>
                  <a:cxn ang="0">
                    <a:pos x="39" y="15"/>
                  </a:cxn>
                  <a:cxn ang="0">
                    <a:pos x="33" y="20"/>
                  </a:cxn>
                  <a:cxn ang="0">
                    <a:pos x="26" y="27"/>
                  </a:cxn>
                  <a:cxn ang="0">
                    <a:pos x="41" y="37"/>
                  </a:cxn>
                  <a:cxn ang="0">
                    <a:pos x="30" y="40"/>
                  </a:cxn>
                  <a:cxn ang="0">
                    <a:pos x="29" y="52"/>
                  </a:cxn>
                  <a:cxn ang="0">
                    <a:pos x="61" y="109"/>
                  </a:cxn>
                  <a:cxn ang="0">
                    <a:pos x="31" y="68"/>
                  </a:cxn>
                  <a:cxn ang="0">
                    <a:pos x="38" y="92"/>
                  </a:cxn>
                  <a:cxn ang="0">
                    <a:pos x="34" y="94"/>
                  </a:cxn>
                  <a:cxn ang="0">
                    <a:pos x="39" y="126"/>
                  </a:cxn>
                  <a:cxn ang="0">
                    <a:pos x="51" y="160"/>
                  </a:cxn>
                  <a:cxn ang="0">
                    <a:pos x="38" y="135"/>
                  </a:cxn>
                  <a:cxn ang="0">
                    <a:pos x="49" y="186"/>
                  </a:cxn>
                  <a:cxn ang="0">
                    <a:pos x="39" y="152"/>
                  </a:cxn>
                  <a:cxn ang="0">
                    <a:pos x="37" y="152"/>
                  </a:cxn>
                  <a:cxn ang="0">
                    <a:pos x="40" y="182"/>
                  </a:cxn>
                  <a:cxn ang="0">
                    <a:pos x="37" y="182"/>
                  </a:cxn>
                  <a:cxn ang="0">
                    <a:pos x="44" y="217"/>
                  </a:cxn>
                  <a:cxn ang="0">
                    <a:pos x="39" y="208"/>
                  </a:cxn>
                  <a:cxn ang="0">
                    <a:pos x="43" y="240"/>
                  </a:cxn>
                  <a:cxn ang="0">
                    <a:pos x="40" y="230"/>
                  </a:cxn>
                  <a:cxn ang="0">
                    <a:pos x="37" y="227"/>
                  </a:cxn>
                  <a:cxn ang="0">
                    <a:pos x="39" y="251"/>
                  </a:cxn>
                  <a:cxn ang="0">
                    <a:pos x="46" y="295"/>
                  </a:cxn>
                  <a:cxn ang="0">
                    <a:pos x="37" y="261"/>
                  </a:cxn>
                  <a:cxn ang="0">
                    <a:pos x="35" y="255"/>
                  </a:cxn>
                  <a:cxn ang="0">
                    <a:pos x="36" y="292"/>
                  </a:cxn>
                  <a:cxn ang="0">
                    <a:pos x="33" y="310"/>
                  </a:cxn>
                  <a:cxn ang="0">
                    <a:pos x="32" y="290"/>
                  </a:cxn>
                  <a:cxn ang="0">
                    <a:pos x="7" y="345"/>
                  </a:cxn>
                  <a:cxn ang="0">
                    <a:pos x="30" y="264"/>
                  </a:cxn>
                  <a:cxn ang="0">
                    <a:pos x="26" y="282"/>
                  </a:cxn>
                  <a:cxn ang="0">
                    <a:pos x="31" y="236"/>
                  </a:cxn>
                  <a:cxn ang="0">
                    <a:pos x="5" y="272"/>
                  </a:cxn>
                  <a:cxn ang="0">
                    <a:pos x="31" y="223"/>
                  </a:cxn>
                  <a:cxn ang="0">
                    <a:pos x="28" y="212"/>
                  </a:cxn>
                  <a:cxn ang="0">
                    <a:pos x="31" y="193"/>
                  </a:cxn>
                  <a:cxn ang="0">
                    <a:pos x="26" y="193"/>
                  </a:cxn>
                  <a:cxn ang="0">
                    <a:pos x="15" y="228"/>
                  </a:cxn>
                  <a:cxn ang="0">
                    <a:pos x="26" y="162"/>
                  </a:cxn>
                  <a:cxn ang="0">
                    <a:pos x="29" y="138"/>
                  </a:cxn>
                  <a:cxn ang="0">
                    <a:pos x="26" y="133"/>
                  </a:cxn>
                  <a:cxn ang="0">
                    <a:pos x="26" y="111"/>
                  </a:cxn>
                  <a:cxn ang="0">
                    <a:pos x="24" y="108"/>
                  </a:cxn>
                  <a:cxn ang="0">
                    <a:pos x="16" y="129"/>
                  </a:cxn>
                  <a:cxn ang="0">
                    <a:pos x="23" y="96"/>
                  </a:cxn>
                  <a:cxn ang="0">
                    <a:pos x="22" y="68"/>
                  </a:cxn>
                  <a:cxn ang="0">
                    <a:pos x="23" y="51"/>
                  </a:cxn>
                  <a:cxn ang="0">
                    <a:pos x="15" y="50"/>
                  </a:cxn>
                  <a:cxn ang="0">
                    <a:pos x="18" y="27"/>
                  </a:cxn>
                  <a:cxn ang="0">
                    <a:pos x="14" y="21"/>
                  </a:cxn>
                  <a:cxn ang="0">
                    <a:pos x="15" y="0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1082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1060" name="Freeform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4" y="5"/>
                    </a:cxn>
                    <a:cxn ang="0">
                      <a:pos x="18" y="50"/>
                    </a:cxn>
                    <a:cxn ang="0">
                      <a:pos x="9" y="92"/>
                    </a:cxn>
                    <a:cxn ang="0">
                      <a:pos x="0" y="145"/>
                    </a:cxn>
                    <a:cxn ang="0">
                      <a:pos x="0" y="203"/>
                    </a:cxn>
                    <a:cxn ang="0">
                      <a:pos x="4" y="254"/>
                    </a:cxn>
                    <a:cxn ang="0">
                      <a:pos x="9" y="254"/>
                    </a:cxn>
                    <a:cxn ang="0">
                      <a:pos x="4" y="203"/>
                    </a:cxn>
                    <a:cxn ang="0">
                      <a:pos x="4" y="161"/>
                    </a:cxn>
                    <a:cxn ang="0">
                      <a:pos x="14" y="115"/>
                    </a:cxn>
                    <a:cxn ang="0">
                      <a:pos x="28" y="69"/>
                    </a:cxn>
                    <a:cxn ang="0">
                      <a:pos x="47" y="11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61" name="Freeform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/>
                  <a:ahLst/>
                  <a:cxnLst>
                    <a:cxn ang="0">
                      <a:pos x="84" y="8"/>
                    </a:cxn>
                    <a:cxn ang="0">
                      <a:pos x="13" y="14"/>
                    </a:cxn>
                    <a:cxn ang="0">
                      <a:pos x="79" y="14"/>
                    </a:cxn>
                    <a:cxn ang="0">
                      <a:pos x="68" y="28"/>
                    </a:cxn>
                    <a:cxn ang="0">
                      <a:pos x="68" y="34"/>
                    </a:cxn>
                    <a:cxn ang="0">
                      <a:pos x="36" y="49"/>
                    </a:cxn>
                    <a:cxn ang="0">
                      <a:pos x="60" y="43"/>
                    </a:cxn>
                    <a:cxn ang="0">
                      <a:pos x="60" y="51"/>
                    </a:cxn>
                    <a:cxn ang="0">
                      <a:pos x="66" y="54"/>
                    </a:cxn>
                    <a:cxn ang="0">
                      <a:pos x="8" y="88"/>
                    </a:cxn>
                    <a:cxn ang="0">
                      <a:pos x="63" y="71"/>
                    </a:cxn>
                    <a:cxn ang="0">
                      <a:pos x="49" y="94"/>
                    </a:cxn>
                    <a:cxn ang="0">
                      <a:pos x="8" y="109"/>
                    </a:cxn>
                    <a:cxn ang="0">
                      <a:pos x="52" y="97"/>
                    </a:cxn>
                    <a:cxn ang="0">
                      <a:pos x="18" y="122"/>
                    </a:cxn>
                    <a:cxn ang="0">
                      <a:pos x="39" y="111"/>
                    </a:cxn>
                    <a:cxn ang="0">
                      <a:pos x="52" y="109"/>
                    </a:cxn>
                    <a:cxn ang="0">
                      <a:pos x="52" y="117"/>
                    </a:cxn>
                    <a:cxn ang="0">
                      <a:pos x="44" y="133"/>
                    </a:cxn>
                    <a:cxn ang="0">
                      <a:pos x="5" y="154"/>
                    </a:cxn>
                    <a:cxn ang="0">
                      <a:pos x="49" y="136"/>
                    </a:cxn>
                    <a:cxn ang="0">
                      <a:pos x="42" y="160"/>
                    </a:cxn>
                    <a:cxn ang="0">
                      <a:pos x="32" y="174"/>
                    </a:cxn>
                    <a:cxn ang="0">
                      <a:pos x="36" y="174"/>
                    </a:cxn>
                    <a:cxn ang="0">
                      <a:pos x="36" y="182"/>
                    </a:cxn>
                    <a:cxn ang="0">
                      <a:pos x="8" y="202"/>
                    </a:cxn>
                    <a:cxn ang="0">
                      <a:pos x="32" y="199"/>
                    </a:cxn>
                    <a:cxn ang="0">
                      <a:pos x="32" y="202"/>
                    </a:cxn>
                    <a:cxn ang="0">
                      <a:pos x="34" y="211"/>
                    </a:cxn>
                    <a:cxn ang="0">
                      <a:pos x="28" y="228"/>
                    </a:cxn>
                    <a:cxn ang="0">
                      <a:pos x="34" y="237"/>
                    </a:cxn>
                    <a:cxn ang="0">
                      <a:pos x="36" y="273"/>
                    </a:cxn>
                    <a:cxn ang="0">
                      <a:pos x="42" y="228"/>
                    </a:cxn>
                    <a:cxn ang="0">
                      <a:pos x="86" y="325"/>
                    </a:cxn>
                    <a:cxn ang="0">
                      <a:pos x="60" y="211"/>
                    </a:cxn>
                    <a:cxn ang="0">
                      <a:pos x="60" y="208"/>
                    </a:cxn>
                    <a:cxn ang="0">
                      <a:pos x="63" y="199"/>
                    </a:cxn>
                    <a:cxn ang="0">
                      <a:pos x="100" y="256"/>
                    </a:cxn>
                    <a:cxn ang="0">
                      <a:pos x="76" y="225"/>
                    </a:cxn>
                    <a:cxn ang="0">
                      <a:pos x="68" y="174"/>
                    </a:cxn>
                    <a:cxn ang="0">
                      <a:pos x="70" y="160"/>
                    </a:cxn>
                    <a:cxn ang="0">
                      <a:pos x="84" y="193"/>
                    </a:cxn>
                    <a:cxn ang="0">
                      <a:pos x="76" y="142"/>
                    </a:cxn>
                    <a:cxn ang="0">
                      <a:pos x="89" y="133"/>
                    </a:cxn>
                    <a:cxn ang="0">
                      <a:pos x="100" y="168"/>
                    </a:cxn>
                    <a:cxn ang="0">
                      <a:pos x="86" y="109"/>
                    </a:cxn>
                    <a:cxn ang="0">
                      <a:pos x="89" y="102"/>
                    </a:cxn>
                    <a:cxn ang="0">
                      <a:pos x="92" y="74"/>
                    </a:cxn>
                    <a:cxn ang="0">
                      <a:pos x="105" y="76"/>
                    </a:cxn>
                    <a:cxn ang="0">
                      <a:pos x="152" y="151"/>
                    </a:cxn>
                    <a:cxn ang="0">
                      <a:pos x="118" y="109"/>
                    </a:cxn>
                    <a:cxn ang="0">
                      <a:pos x="100" y="49"/>
                    </a:cxn>
                    <a:cxn ang="0">
                      <a:pos x="105" y="38"/>
                    </a:cxn>
                    <a:cxn ang="0">
                      <a:pos x="128" y="71"/>
                    </a:cxn>
                    <a:cxn ang="0">
                      <a:pos x="123" y="68"/>
                    </a:cxn>
                    <a:cxn ang="0">
                      <a:pos x="113" y="22"/>
                    </a:cxn>
                    <a:cxn ang="0">
                      <a:pos x="142" y="68"/>
                    </a:cxn>
                    <a:cxn ang="0">
                      <a:pos x="123" y="46"/>
                    </a:cxn>
                    <a:cxn ang="0">
                      <a:pos x="108" y="2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sp>
            <p:nvSpPr>
              <p:cNvPr id="1063" name="Freeform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/>
                <a:ahLst/>
                <a:cxnLst>
                  <a:cxn ang="0">
                    <a:pos x="48" y="15"/>
                  </a:cxn>
                  <a:cxn ang="0">
                    <a:pos x="8" y="24"/>
                  </a:cxn>
                  <a:cxn ang="0">
                    <a:pos x="45" y="24"/>
                  </a:cxn>
                  <a:cxn ang="0">
                    <a:pos x="38" y="50"/>
                  </a:cxn>
                  <a:cxn ang="0">
                    <a:pos x="38" y="59"/>
                  </a:cxn>
                  <a:cxn ang="0">
                    <a:pos x="20" y="83"/>
                  </a:cxn>
                  <a:cxn ang="0">
                    <a:pos x="35" y="75"/>
                  </a:cxn>
                  <a:cxn ang="0">
                    <a:pos x="35" y="90"/>
                  </a:cxn>
                  <a:cxn ang="0">
                    <a:pos x="38" y="94"/>
                  </a:cxn>
                  <a:cxn ang="0">
                    <a:pos x="3" y="154"/>
                  </a:cxn>
                  <a:cxn ang="0">
                    <a:pos x="36" y="124"/>
                  </a:cxn>
                  <a:cxn ang="0">
                    <a:pos x="28" y="163"/>
                  </a:cxn>
                  <a:cxn ang="0">
                    <a:pos x="3" y="188"/>
                  </a:cxn>
                  <a:cxn ang="0">
                    <a:pos x="30" y="168"/>
                  </a:cxn>
                  <a:cxn ang="0">
                    <a:pos x="10" y="214"/>
                  </a:cxn>
                  <a:cxn ang="0">
                    <a:pos x="21" y="192"/>
                  </a:cxn>
                  <a:cxn ang="0">
                    <a:pos x="30" y="188"/>
                  </a:cxn>
                  <a:cxn ang="0">
                    <a:pos x="30" y="203"/>
                  </a:cxn>
                  <a:cxn ang="0">
                    <a:pos x="26" y="232"/>
                  </a:cxn>
                  <a:cxn ang="0">
                    <a:pos x="2" y="267"/>
                  </a:cxn>
                  <a:cxn ang="0">
                    <a:pos x="28" y="238"/>
                  </a:cxn>
                  <a:cxn ang="0">
                    <a:pos x="24" y="278"/>
                  </a:cxn>
                  <a:cxn ang="0">
                    <a:pos x="18" y="302"/>
                  </a:cxn>
                  <a:cxn ang="0">
                    <a:pos x="20" y="302"/>
                  </a:cxn>
                  <a:cxn ang="0">
                    <a:pos x="20" y="318"/>
                  </a:cxn>
                  <a:cxn ang="0">
                    <a:pos x="3" y="351"/>
                  </a:cxn>
                  <a:cxn ang="0">
                    <a:pos x="18" y="347"/>
                  </a:cxn>
                  <a:cxn ang="0">
                    <a:pos x="18" y="351"/>
                  </a:cxn>
                  <a:cxn ang="0">
                    <a:pos x="19" y="367"/>
                  </a:cxn>
                  <a:cxn ang="0">
                    <a:pos x="16" y="396"/>
                  </a:cxn>
                  <a:cxn ang="0">
                    <a:pos x="19" y="411"/>
                  </a:cxn>
                  <a:cxn ang="0">
                    <a:pos x="20" y="475"/>
                  </a:cxn>
                  <a:cxn ang="0">
                    <a:pos x="24" y="396"/>
                  </a:cxn>
                  <a:cxn ang="0">
                    <a:pos x="50" y="565"/>
                  </a:cxn>
                  <a:cxn ang="0">
                    <a:pos x="35" y="367"/>
                  </a:cxn>
                  <a:cxn ang="0">
                    <a:pos x="35" y="362"/>
                  </a:cxn>
                  <a:cxn ang="0">
                    <a:pos x="36" y="347"/>
                  </a:cxn>
                  <a:cxn ang="0">
                    <a:pos x="58" y="446"/>
                  </a:cxn>
                  <a:cxn ang="0">
                    <a:pos x="44" y="391"/>
                  </a:cxn>
                  <a:cxn ang="0">
                    <a:pos x="38" y="302"/>
                  </a:cxn>
                  <a:cxn ang="0">
                    <a:pos x="40" y="278"/>
                  </a:cxn>
                  <a:cxn ang="0">
                    <a:pos x="48" y="336"/>
                  </a:cxn>
                  <a:cxn ang="0">
                    <a:pos x="44" y="248"/>
                  </a:cxn>
                  <a:cxn ang="0">
                    <a:pos x="52" y="232"/>
                  </a:cxn>
                  <a:cxn ang="0">
                    <a:pos x="58" y="292"/>
                  </a:cxn>
                  <a:cxn ang="0">
                    <a:pos x="50" y="188"/>
                  </a:cxn>
                  <a:cxn ang="0">
                    <a:pos x="52" y="177"/>
                  </a:cxn>
                  <a:cxn ang="0">
                    <a:pos x="53" y="128"/>
                  </a:cxn>
                  <a:cxn ang="0">
                    <a:pos x="61" y="135"/>
                  </a:cxn>
                  <a:cxn ang="0">
                    <a:pos x="88" y="263"/>
                  </a:cxn>
                  <a:cxn ang="0">
                    <a:pos x="68" y="188"/>
                  </a:cxn>
                  <a:cxn ang="0">
                    <a:pos x="58" y="83"/>
                  </a:cxn>
                  <a:cxn ang="0">
                    <a:pos x="61" y="65"/>
                  </a:cxn>
                  <a:cxn ang="0">
                    <a:pos x="74" y="124"/>
                  </a:cxn>
                  <a:cxn ang="0">
                    <a:pos x="71" y="118"/>
                  </a:cxn>
                  <a:cxn ang="0">
                    <a:pos x="65" y="40"/>
                  </a:cxn>
                  <a:cxn ang="0">
                    <a:pos x="82" y="118"/>
                  </a:cxn>
                  <a:cxn ang="0">
                    <a:pos x="71" y="79"/>
                  </a:cxn>
                  <a:cxn ang="0">
                    <a:pos x="62" y="4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1084" name="Group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1064" name="Freeform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9" y="7"/>
                    </a:cxn>
                    <a:cxn ang="0">
                      <a:pos x="11" y="72"/>
                    </a:cxn>
                    <a:cxn ang="0">
                      <a:pos x="5" y="135"/>
                    </a:cxn>
                    <a:cxn ang="0">
                      <a:pos x="0" y="212"/>
                    </a:cxn>
                    <a:cxn ang="0">
                      <a:pos x="0" y="296"/>
                    </a:cxn>
                    <a:cxn ang="0">
                      <a:pos x="3" y="370"/>
                    </a:cxn>
                    <a:cxn ang="0">
                      <a:pos x="5" y="370"/>
                    </a:cxn>
                    <a:cxn ang="0">
                      <a:pos x="3" y="296"/>
                    </a:cxn>
                    <a:cxn ang="0">
                      <a:pos x="3" y="234"/>
                    </a:cxn>
                    <a:cxn ang="0">
                      <a:pos x="8" y="167"/>
                    </a:cxn>
                    <a:cxn ang="0">
                      <a:pos x="15" y="101"/>
                    </a:cxn>
                    <a:cxn ang="0">
                      <a:pos x="27" y="16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/>
                  <a:ahLst/>
                  <a:cxnLst>
                    <a:cxn ang="0">
                      <a:pos x="86" y="70"/>
                    </a:cxn>
                    <a:cxn ang="0">
                      <a:pos x="79" y="40"/>
                    </a:cxn>
                    <a:cxn ang="0">
                      <a:pos x="76" y="29"/>
                    </a:cxn>
                    <a:cxn ang="0">
                      <a:pos x="70" y="18"/>
                    </a:cxn>
                    <a:cxn ang="0">
                      <a:pos x="64" y="10"/>
                    </a:cxn>
                    <a:cxn ang="0">
                      <a:pos x="56" y="1"/>
                    </a:cxn>
                    <a:cxn ang="0">
                      <a:pos x="49" y="0"/>
                    </a:cxn>
                    <a:cxn ang="0">
                      <a:pos x="42" y="4"/>
                    </a:cxn>
                    <a:cxn ang="0">
                      <a:pos x="35" y="8"/>
                    </a:cxn>
                    <a:cxn ang="0">
                      <a:pos x="27" y="16"/>
                    </a:cxn>
                    <a:cxn ang="0">
                      <a:pos x="22" y="33"/>
                    </a:cxn>
                    <a:cxn ang="0">
                      <a:pos x="17" y="57"/>
                    </a:cxn>
                    <a:cxn ang="0">
                      <a:pos x="12" y="76"/>
                    </a:cxn>
                    <a:cxn ang="0">
                      <a:pos x="7" y="95"/>
                    </a:cxn>
                    <a:cxn ang="0">
                      <a:pos x="2" y="121"/>
                    </a:cxn>
                    <a:cxn ang="0">
                      <a:pos x="0" y="175"/>
                    </a:cxn>
                    <a:cxn ang="0">
                      <a:pos x="0" y="216"/>
                    </a:cxn>
                    <a:cxn ang="0">
                      <a:pos x="5" y="275"/>
                    </a:cxn>
                    <a:cxn ang="0">
                      <a:pos x="12" y="327"/>
                    </a:cxn>
                    <a:cxn ang="0">
                      <a:pos x="27" y="449"/>
                    </a:cxn>
                    <a:cxn ang="0">
                      <a:pos x="21" y="318"/>
                    </a:cxn>
                    <a:cxn ang="0">
                      <a:pos x="18" y="273"/>
                    </a:cxn>
                    <a:cxn ang="0">
                      <a:pos x="15" y="232"/>
                    </a:cxn>
                    <a:cxn ang="0">
                      <a:pos x="15" y="190"/>
                    </a:cxn>
                    <a:cxn ang="0">
                      <a:pos x="17" y="143"/>
                    </a:cxn>
                    <a:cxn ang="0">
                      <a:pos x="19" y="106"/>
                    </a:cxn>
                    <a:cxn ang="0">
                      <a:pos x="23" y="62"/>
                    </a:cxn>
                    <a:cxn ang="0">
                      <a:pos x="29" y="40"/>
                    </a:cxn>
                    <a:cxn ang="0">
                      <a:pos x="37" y="32"/>
                    </a:cxn>
                    <a:cxn ang="0">
                      <a:pos x="59" y="27"/>
                    </a:cxn>
                    <a:cxn ang="0">
                      <a:pos x="72" y="42"/>
                    </a:cxn>
                    <a:cxn ang="0">
                      <a:pos x="87" y="75"/>
                    </a:cxn>
                    <a:cxn ang="0">
                      <a:pos x="86" y="70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grpSp>
              <p:nvGrpSpPr>
                <p:cNvPr id="10" name="Group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1066" name="Freeform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/>
                    <a:ahLst/>
                    <a:cxnLst>
                      <a:cxn ang="0">
                        <a:pos x="114" y="14"/>
                      </a:cxn>
                      <a:cxn ang="0">
                        <a:pos x="112" y="0"/>
                      </a:cxn>
                      <a:cxn ang="0">
                        <a:pos x="104" y="5"/>
                      </a:cxn>
                      <a:cxn ang="0">
                        <a:pos x="99" y="22"/>
                      </a:cxn>
                      <a:cxn ang="0">
                        <a:pos x="3" y="140"/>
                      </a:cxn>
                      <a:cxn ang="0">
                        <a:pos x="89" y="57"/>
                      </a:cxn>
                      <a:cxn ang="0">
                        <a:pos x="90" y="73"/>
                      </a:cxn>
                      <a:cxn ang="0">
                        <a:pos x="47" y="173"/>
                      </a:cxn>
                      <a:cxn ang="0">
                        <a:pos x="100" y="93"/>
                      </a:cxn>
                      <a:cxn ang="0">
                        <a:pos x="93" y="126"/>
                      </a:cxn>
                      <a:cxn ang="0">
                        <a:pos x="76" y="181"/>
                      </a:cxn>
                      <a:cxn ang="0">
                        <a:pos x="26" y="326"/>
                      </a:cxn>
                      <a:cxn ang="0">
                        <a:pos x="28" y="315"/>
                      </a:cxn>
                      <a:cxn ang="0">
                        <a:pos x="61" y="224"/>
                      </a:cxn>
                      <a:cxn ang="0">
                        <a:pos x="87" y="154"/>
                      </a:cxn>
                      <a:cxn ang="0">
                        <a:pos x="99" y="120"/>
                      </a:cxn>
                      <a:cxn ang="0">
                        <a:pos x="101" y="132"/>
                      </a:cxn>
                      <a:cxn ang="0">
                        <a:pos x="87" y="176"/>
                      </a:cxn>
                      <a:cxn ang="0">
                        <a:pos x="67" y="237"/>
                      </a:cxn>
                      <a:cxn ang="0">
                        <a:pos x="93" y="154"/>
                      </a:cxn>
                      <a:cxn ang="0">
                        <a:pos x="101" y="132"/>
                      </a:cxn>
                      <a:cxn ang="0">
                        <a:pos x="102" y="156"/>
                      </a:cxn>
                      <a:cxn ang="0">
                        <a:pos x="93" y="198"/>
                      </a:cxn>
                      <a:cxn ang="0">
                        <a:pos x="67" y="254"/>
                      </a:cxn>
                      <a:cxn ang="0">
                        <a:pos x="44" y="305"/>
                      </a:cxn>
                      <a:cxn ang="0">
                        <a:pos x="70" y="253"/>
                      </a:cxn>
                      <a:cxn ang="0">
                        <a:pos x="97" y="193"/>
                      </a:cxn>
                      <a:cxn ang="0">
                        <a:pos x="96" y="213"/>
                      </a:cxn>
                      <a:cxn ang="0">
                        <a:pos x="97" y="248"/>
                      </a:cxn>
                      <a:cxn ang="0">
                        <a:pos x="92" y="266"/>
                      </a:cxn>
                      <a:cxn ang="0">
                        <a:pos x="71" y="317"/>
                      </a:cxn>
                      <a:cxn ang="0">
                        <a:pos x="30" y="399"/>
                      </a:cxn>
                      <a:cxn ang="0">
                        <a:pos x="36" y="381"/>
                      </a:cxn>
                      <a:cxn ang="0">
                        <a:pos x="87" y="282"/>
                      </a:cxn>
                      <a:cxn ang="0">
                        <a:pos x="103" y="239"/>
                      </a:cxn>
                      <a:cxn ang="0">
                        <a:pos x="62" y="367"/>
                      </a:cxn>
                      <a:cxn ang="0">
                        <a:pos x="102" y="277"/>
                      </a:cxn>
                      <a:cxn ang="0">
                        <a:pos x="101" y="313"/>
                      </a:cxn>
                      <a:cxn ang="0">
                        <a:pos x="81" y="399"/>
                      </a:cxn>
                      <a:cxn ang="0">
                        <a:pos x="46" y="460"/>
                      </a:cxn>
                      <a:cxn ang="0">
                        <a:pos x="14" y="515"/>
                      </a:cxn>
                      <a:cxn ang="0">
                        <a:pos x="63" y="438"/>
                      </a:cxn>
                      <a:cxn ang="0">
                        <a:pos x="83" y="393"/>
                      </a:cxn>
                      <a:cxn ang="0">
                        <a:pos x="101" y="328"/>
                      </a:cxn>
                      <a:cxn ang="0">
                        <a:pos x="99" y="357"/>
                      </a:cxn>
                      <a:cxn ang="0">
                        <a:pos x="98" y="386"/>
                      </a:cxn>
                      <a:cxn ang="0">
                        <a:pos x="99" y="415"/>
                      </a:cxn>
                      <a:cxn ang="0">
                        <a:pos x="81" y="471"/>
                      </a:cxn>
                      <a:cxn ang="0">
                        <a:pos x="47" y="521"/>
                      </a:cxn>
                      <a:cxn ang="0">
                        <a:pos x="50" y="517"/>
                      </a:cxn>
                      <a:cxn ang="0">
                        <a:pos x="91" y="449"/>
                      </a:cxn>
                      <a:cxn ang="0">
                        <a:pos x="89" y="466"/>
                      </a:cxn>
                      <a:cxn ang="0">
                        <a:pos x="91" y="476"/>
                      </a:cxn>
                      <a:cxn ang="0">
                        <a:pos x="93" y="492"/>
                      </a:cxn>
                      <a:cxn ang="0">
                        <a:pos x="73" y="544"/>
                      </a:cxn>
                      <a:cxn ang="0">
                        <a:pos x="50" y="555"/>
                      </a:cxn>
                      <a:cxn ang="0">
                        <a:pos x="91" y="510"/>
                      </a:cxn>
                      <a:cxn ang="0">
                        <a:pos x="89" y="536"/>
                      </a:cxn>
                      <a:cxn ang="0">
                        <a:pos x="92" y="550"/>
                      </a:cxn>
                      <a:cxn ang="0">
                        <a:pos x="44" y="640"/>
                      </a:cxn>
                      <a:cxn ang="0">
                        <a:pos x="89" y="571"/>
                      </a:cxn>
                      <a:cxn ang="0">
                        <a:pos x="98" y="546"/>
                      </a:cxn>
                      <a:cxn ang="0">
                        <a:pos x="105" y="523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  <p:sp>
                <p:nvSpPr>
                  <p:cNvPr id="1067" name="Freeform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/>
                    <a:ahLst/>
                    <a:cxnLst>
                      <a:cxn ang="0">
                        <a:pos x="0" y="529"/>
                      </a:cxn>
                      <a:cxn ang="0">
                        <a:pos x="4" y="507"/>
                      </a:cxn>
                      <a:cxn ang="0">
                        <a:pos x="32" y="640"/>
                      </a:cxn>
                      <a:cxn ang="0">
                        <a:pos x="10" y="510"/>
                      </a:cxn>
                      <a:cxn ang="0">
                        <a:pos x="12" y="496"/>
                      </a:cxn>
                      <a:cxn ang="0">
                        <a:pos x="39" y="591"/>
                      </a:cxn>
                      <a:cxn ang="0">
                        <a:pos x="11" y="490"/>
                      </a:cxn>
                      <a:cxn ang="0">
                        <a:pos x="15" y="469"/>
                      </a:cxn>
                      <a:cxn ang="0">
                        <a:pos x="18" y="446"/>
                      </a:cxn>
                      <a:cxn ang="0">
                        <a:pos x="16" y="430"/>
                      </a:cxn>
                      <a:cxn ang="0">
                        <a:pos x="20" y="420"/>
                      </a:cxn>
                      <a:cxn ang="0">
                        <a:pos x="18" y="418"/>
                      </a:cxn>
                      <a:cxn ang="0">
                        <a:pos x="18" y="395"/>
                      </a:cxn>
                      <a:cxn ang="0">
                        <a:pos x="20" y="379"/>
                      </a:cxn>
                      <a:cxn ang="0">
                        <a:pos x="53" y="491"/>
                      </a:cxn>
                      <a:cxn ang="0">
                        <a:pos x="18" y="374"/>
                      </a:cxn>
                      <a:cxn ang="0">
                        <a:pos x="22" y="374"/>
                      </a:cxn>
                      <a:cxn ang="0">
                        <a:pos x="22" y="340"/>
                      </a:cxn>
                      <a:cxn ang="0">
                        <a:pos x="64" y="419"/>
                      </a:cxn>
                      <a:cxn ang="0">
                        <a:pos x="31" y="364"/>
                      </a:cxn>
                      <a:cxn ang="0">
                        <a:pos x="19" y="318"/>
                      </a:cxn>
                      <a:cxn ang="0">
                        <a:pos x="20" y="301"/>
                      </a:cxn>
                      <a:cxn ang="0">
                        <a:pos x="27" y="316"/>
                      </a:cxn>
                      <a:cxn ang="0">
                        <a:pos x="28" y="295"/>
                      </a:cxn>
                      <a:cxn ang="0">
                        <a:pos x="59" y="330"/>
                      </a:cxn>
                      <a:cxn ang="0">
                        <a:pos x="47" y="313"/>
                      </a:cxn>
                      <a:cxn ang="0">
                        <a:pos x="23" y="269"/>
                      </a:cxn>
                      <a:cxn ang="0">
                        <a:pos x="22" y="240"/>
                      </a:cxn>
                      <a:cxn ang="0">
                        <a:pos x="24" y="222"/>
                      </a:cxn>
                      <a:cxn ang="0">
                        <a:pos x="32" y="235"/>
                      </a:cxn>
                      <a:cxn ang="0">
                        <a:pos x="31" y="206"/>
                      </a:cxn>
                      <a:cxn ang="0">
                        <a:pos x="28" y="185"/>
                      </a:cxn>
                      <a:cxn ang="0">
                        <a:pos x="30" y="174"/>
                      </a:cxn>
                      <a:cxn ang="0">
                        <a:pos x="63" y="228"/>
                      </a:cxn>
                      <a:cxn ang="0">
                        <a:pos x="101" y="269"/>
                      </a:cxn>
                      <a:cxn ang="0">
                        <a:pos x="47" y="202"/>
                      </a:cxn>
                      <a:cxn ang="0">
                        <a:pos x="30" y="174"/>
                      </a:cxn>
                      <a:cxn ang="0">
                        <a:pos x="32" y="158"/>
                      </a:cxn>
                      <a:cxn ang="0">
                        <a:pos x="28" y="122"/>
                      </a:cxn>
                      <a:cxn ang="0">
                        <a:pos x="30" y="97"/>
                      </a:cxn>
                      <a:cxn ang="0">
                        <a:pos x="47" y="127"/>
                      </a:cxn>
                      <a:cxn ang="0">
                        <a:pos x="44" y="119"/>
                      </a:cxn>
                      <a:cxn ang="0">
                        <a:pos x="32" y="97"/>
                      </a:cxn>
                      <a:cxn ang="0">
                        <a:pos x="30" y="86"/>
                      </a:cxn>
                      <a:cxn ang="0">
                        <a:pos x="24" y="70"/>
                      </a:cxn>
                      <a:cxn ang="0">
                        <a:pos x="59" y="99"/>
                      </a:cxn>
                      <a:cxn ang="0">
                        <a:pos x="24" y="47"/>
                      </a:cxn>
                      <a:cxn ang="0">
                        <a:pos x="65" y="47"/>
                      </a:cxn>
                      <a:cxn ang="0">
                        <a:pos x="84" y="40"/>
                      </a:cxn>
                      <a:cxn ang="0">
                        <a:pos x="30" y="47"/>
                      </a:cxn>
                      <a:cxn ang="0">
                        <a:pos x="22" y="19"/>
                      </a:cxn>
                      <a:cxn ang="0">
                        <a:pos x="10" y="8"/>
                      </a:cxn>
                      <a:cxn ang="0">
                        <a:pos x="0" y="556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>
                      <a:latin typeface="+mn-lt"/>
                    </a:endParaRPr>
                  </a:p>
                </p:txBody>
              </p:sp>
            </p:grpSp>
            <p:sp>
              <p:nvSpPr>
                <p:cNvPr id="1069" name="Freeform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1" y="37"/>
                    </a:cxn>
                    <a:cxn ang="0">
                      <a:pos x="18" y="96"/>
                    </a:cxn>
                    <a:cxn ang="0">
                      <a:pos x="24" y="178"/>
                    </a:cxn>
                    <a:cxn ang="0">
                      <a:pos x="30" y="282"/>
                    </a:cxn>
                    <a:cxn ang="0">
                      <a:pos x="30" y="393"/>
                    </a:cxn>
                    <a:cxn ang="0">
                      <a:pos x="27" y="489"/>
                    </a:cxn>
                    <a:cxn ang="0">
                      <a:pos x="24" y="489"/>
                    </a:cxn>
                    <a:cxn ang="0">
                      <a:pos x="27" y="393"/>
                    </a:cxn>
                    <a:cxn ang="0">
                      <a:pos x="27" y="311"/>
                    </a:cxn>
                    <a:cxn ang="0">
                      <a:pos x="21" y="222"/>
                    </a:cxn>
                    <a:cxn ang="0">
                      <a:pos x="11" y="133"/>
                    </a:cxn>
                    <a:cxn ang="0">
                      <a:pos x="0" y="22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70" name="Freeform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/>
                  <a:ahLst/>
                  <a:cxnLst>
                    <a:cxn ang="0">
                      <a:pos x="25" y="438"/>
                    </a:cxn>
                    <a:cxn ang="0">
                      <a:pos x="19" y="362"/>
                    </a:cxn>
                    <a:cxn ang="0">
                      <a:pos x="16" y="330"/>
                    </a:cxn>
                    <a:cxn ang="0">
                      <a:pos x="10" y="291"/>
                    </a:cxn>
                    <a:cxn ang="0">
                      <a:pos x="3" y="253"/>
                    </a:cxn>
                    <a:cxn ang="0">
                      <a:pos x="1" y="231"/>
                    </a:cxn>
                    <a:cxn ang="0">
                      <a:pos x="0" y="209"/>
                    </a:cxn>
                    <a:cxn ang="0">
                      <a:pos x="1" y="176"/>
                    </a:cxn>
                    <a:cxn ang="0">
                      <a:pos x="2" y="143"/>
                    </a:cxn>
                    <a:cxn ang="0">
                      <a:pos x="13" y="59"/>
                    </a:cxn>
                    <a:cxn ang="0">
                      <a:pos x="16" y="40"/>
                    </a:cxn>
                    <a:cxn ang="0">
                      <a:pos x="25" y="19"/>
                    </a:cxn>
                    <a:cxn ang="0">
                      <a:pos x="32" y="5"/>
                    </a:cxn>
                    <a:cxn ang="0">
                      <a:pos x="41" y="0"/>
                    </a:cxn>
                    <a:cxn ang="0">
                      <a:pos x="48" y="5"/>
                    </a:cxn>
                    <a:cxn ang="0">
                      <a:pos x="58" y="19"/>
                    </a:cxn>
                    <a:cxn ang="0">
                      <a:pos x="67" y="44"/>
                    </a:cxn>
                    <a:cxn ang="0">
                      <a:pos x="69" y="62"/>
                    </a:cxn>
                    <a:cxn ang="0">
                      <a:pos x="75" y="89"/>
                    </a:cxn>
                    <a:cxn ang="0">
                      <a:pos x="80" y="112"/>
                    </a:cxn>
                    <a:cxn ang="0">
                      <a:pos x="87" y="227"/>
                    </a:cxn>
                    <a:cxn ang="0">
                      <a:pos x="89" y="249"/>
                    </a:cxn>
                    <a:cxn ang="0">
                      <a:pos x="87" y="285"/>
                    </a:cxn>
                    <a:cxn ang="0">
                      <a:pos x="82" y="393"/>
                    </a:cxn>
                    <a:cxn ang="0">
                      <a:pos x="82" y="288"/>
                    </a:cxn>
                    <a:cxn ang="0">
                      <a:pos x="80" y="242"/>
                    </a:cxn>
                    <a:cxn ang="0">
                      <a:pos x="78" y="213"/>
                    </a:cxn>
                    <a:cxn ang="0">
                      <a:pos x="75" y="176"/>
                    </a:cxn>
                    <a:cxn ang="0">
                      <a:pos x="70" y="138"/>
                    </a:cxn>
                    <a:cxn ang="0">
                      <a:pos x="65" y="100"/>
                    </a:cxn>
                    <a:cxn ang="0">
                      <a:pos x="59" y="66"/>
                    </a:cxn>
                    <a:cxn ang="0">
                      <a:pos x="53" y="35"/>
                    </a:cxn>
                    <a:cxn ang="0">
                      <a:pos x="48" y="19"/>
                    </a:cxn>
                    <a:cxn ang="0">
                      <a:pos x="42" y="11"/>
                    </a:cxn>
                    <a:cxn ang="0">
                      <a:pos x="36" y="19"/>
                    </a:cxn>
                    <a:cxn ang="0">
                      <a:pos x="30" y="34"/>
                    </a:cxn>
                    <a:cxn ang="0">
                      <a:pos x="28" y="62"/>
                    </a:cxn>
                    <a:cxn ang="0">
                      <a:pos x="28" y="84"/>
                    </a:cxn>
                    <a:cxn ang="0">
                      <a:pos x="26" y="125"/>
                    </a:cxn>
                    <a:cxn ang="0">
                      <a:pos x="24" y="149"/>
                    </a:cxn>
                    <a:cxn ang="0">
                      <a:pos x="18" y="188"/>
                    </a:cxn>
                    <a:cxn ang="0">
                      <a:pos x="16" y="209"/>
                    </a:cxn>
                    <a:cxn ang="0">
                      <a:pos x="15" y="228"/>
                    </a:cxn>
                    <a:cxn ang="0">
                      <a:pos x="15" y="258"/>
                    </a:cxn>
                    <a:cxn ang="0">
                      <a:pos x="26" y="356"/>
                    </a:cxn>
                    <a:cxn ang="0">
                      <a:pos x="25" y="438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sp>
            <p:nvSpPr>
              <p:cNvPr id="1072" name="Freeform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34" y="2"/>
                  </a:cxn>
                  <a:cxn ang="0">
                    <a:pos x="18" y="24"/>
                  </a:cxn>
                  <a:cxn ang="0">
                    <a:pos x="9" y="45"/>
                  </a:cxn>
                  <a:cxn ang="0">
                    <a:pos x="0" y="71"/>
                  </a:cxn>
                  <a:cxn ang="0">
                    <a:pos x="0" y="99"/>
                  </a:cxn>
                  <a:cxn ang="0">
                    <a:pos x="4" y="124"/>
                  </a:cxn>
                  <a:cxn ang="0">
                    <a:pos x="9" y="124"/>
                  </a:cxn>
                  <a:cxn ang="0">
                    <a:pos x="4" y="99"/>
                  </a:cxn>
                  <a:cxn ang="0">
                    <a:pos x="4" y="78"/>
                  </a:cxn>
                  <a:cxn ang="0">
                    <a:pos x="14" y="56"/>
                  </a:cxn>
                  <a:cxn ang="0">
                    <a:pos x="28" y="33"/>
                  </a:cxn>
                  <a:cxn ang="0">
                    <a:pos x="47" y="5"/>
                  </a:cxn>
                  <a:cxn ang="0">
                    <a:pos x="37" y="0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4" y="8"/>
                  </a:cxn>
                  <a:cxn ang="0">
                    <a:pos x="36" y="23"/>
                  </a:cxn>
                  <a:cxn ang="0">
                    <a:pos x="48" y="43"/>
                  </a:cxn>
                  <a:cxn ang="0">
                    <a:pos x="61" y="69"/>
                  </a:cxn>
                  <a:cxn ang="0">
                    <a:pos x="61" y="96"/>
                  </a:cxn>
                  <a:cxn ang="0">
                    <a:pos x="55" y="120"/>
                  </a:cxn>
                  <a:cxn ang="0">
                    <a:pos x="48" y="120"/>
                  </a:cxn>
                  <a:cxn ang="0">
                    <a:pos x="55" y="96"/>
                  </a:cxn>
                  <a:cxn ang="0">
                    <a:pos x="55" y="76"/>
                  </a:cxn>
                  <a:cxn ang="0">
                    <a:pos x="43" y="54"/>
                  </a:cxn>
                  <a:cxn ang="0">
                    <a:pos x="24" y="32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/>
                <a:ahLst/>
                <a:cxnLst>
                  <a:cxn ang="0">
                    <a:pos x="100" y="19"/>
                  </a:cxn>
                  <a:cxn ang="0">
                    <a:pos x="79" y="0"/>
                  </a:cxn>
                  <a:cxn ang="0">
                    <a:pos x="65" y="0"/>
                  </a:cxn>
                  <a:cxn ang="0">
                    <a:pos x="53" y="1"/>
                  </a:cxn>
                  <a:cxn ang="0">
                    <a:pos x="44" y="6"/>
                  </a:cxn>
                  <a:cxn ang="0">
                    <a:pos x="20" y="21"/>
                  </a:cxn>
                  <a:cxn ang="0">
                    <a:pos x="12" y="28"/>
                  </a:cxn>
                  <a:cxn ang="0">
                    <a:pos x="7" y="35"/>
                  </a:cxn>
                  <a:cxn ang="0">
                    <a:pos x="1" y="56"/>
                  </a:cxn>
                  <a:cxn ang="0">
                    <a:pos x="0" y="62"/>
                  </a:cxn>
                  <a:cxn ang="0">
                    <a:pos x="1" y="70"/>
                  </a:cxn>
                  <a:cxn ang="0">
                    <a:pos x="5" y="79"/>
                  </a:cxn>
                  <a:cxn ang="0">
                    <a:pos x="15" y="91"/>
                  </a:cxn>
                  <a:cxn ang="0">
                    <a:pos x="23" y="100"/>
                  </a:cxn>
                  <a:cxn ang="0">
                    <a:pos x="34" y="109"/>
                  </a:cxn>
                  <a:cxn ang="0">
                    <a:pos x="58" y="120"/>
                  </a:cxn>
                  <a:cxn ang="0">
                    <a:pos x="45" y="106"/>
                  </a:cxn>
                  <a:cxn ang="0">
                    <a:pos x="36" y="93"/>
                  </a:cxn>
                  <a:cxn ang="0">
                    <a:pos x="31" y="81"/>
                  </a:cxn>
                  <a:cxn ang="0">
                    <a:pos x="32" y="70"/>
                  </a:cxn>
                  <a:cxn ang="0">
                    <a:pos x="34" y="62"/>
                  </a:cxn>
                  <a:cxn ang="0">
                    <a:pos x="31" y="52"/>
                  </a:cxn>
                  <a:cxn ang="0">
                    <a:pos x="28" y="44"/>
                  </a:cxn>
                  <a:cxn ang="0">
                    <a:pos x="37" y="28"/>
                  </a:cxn>
                  <a:cxn ang="0">
                    <a:pos x="39" y="20"/>
                  </a:cxn>
                  <a:cxn ang="0">
                    <a:pos x="48" y="13"/>
                  </a:cxn>
                  <a:cxn ang="0">
                    <a:pos x="65" y="5"/>
                  </a:cxn>
                  <a:cxn ang="0">
                    <a:pos x="73" y="11"/>
                  </a:cxn>
                  <a:cxn ang="0">
                    <a:pos x="103" y="22"/>
                  </a:cxn>
                  <a:cxn ang="0">
                    <a:pos x="100" y="1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/>
                <a:ahLst/>
                <a:cxnLst>
                  <a:cxn ang="0">
                    <a:pos x="89" y="4"/>
                  </a:cxn>
                  <a:cxn ang="0">
                    <a:pos x="13" y="7"/>
                  </a:cxn>
                  <a:cxn ang="0">
                    <a:pos x="83" y="7"/>
                  </a:cxn>
                  <a:cxn ang="0">
                    <a:pos x="72" y="13"/>
                  </a:cxn>
                  <a:cxn ang="0">
                    <a:pos x="72" y="16"/>
                  </a:cxn>
                  <a:cxn ang="0">
                    <a:pos x="38" y="24"/>
                  </a:cxn>
                  <a:cxn ang="0">
                    <a:pos x="63" y="21"/>
                  </a:cxn>
                  <a:cxn ang="0">
                    <a:pos x="63" y="25"/>
                  </a:cxn>
                  <a:cxn ang="0">
                    <a:pos x="70" y="27"/>
                  </a:cxn>
                  <a:cxn ang="0">
                    <a:pos x="8" y="43"/>
                  </a:cxn>
                  <a:cxn ang="0">
                    <a:pos x="66" y="35"/>
                  </a:cxn>
                  <a:cxn ang="0">
                    <a:pos x="52" y="46"/>
                  </a:cxn>
                  <a:cxn ang="0">
                    <a:pos x="8" y="53"/>
                  </a:cxn>
                  <a:cxn ang="0">
                    <a:pos x="55" y="47"/>
                  </a:cxn>
                  <a:cxn ang="0">
                    <a:pos x="18" y="60"/>
                  </a:cxn>
                  <a:cxn ang="0">
                    <a:pos x="40" y="54"/>
                  </a:cxn>
                  <a:cxn ang="0">
                    <a:pos x="55" y="53"/>
                  </a:cxn>
                  <a:cxn ang="0">
                    <a:pos x="55" y="57"/>
                  </a:cxn>
                  <a:cxn ang="0">
                    <a:pos x="46" y="65"/>
                  </a:cxn>
                  <a:cxn ang="0">
                    <a:pos x="5" y="75"/>
                  </a:cxn>
                  <a:cxn ang="0">
                    <a:pos x="52" y="67"/>
                  </a:cxn>
                  <a:cxn ang="0">
                    <a:pos x="44" y="78"/>
                  </a:cxn>
                  <a:cxn ang="0">
                    <a:pos x="33" y="85"/>
                  </a:cxn>
                  <a:cxn ang="0">
                    <a:pos x="38" y="85"/>
                  </a:cxn>
                  <a:cxn ang="0">
                    <a:pos x="38" y="89"/>
                  </a:cxn>
                  <a:cxn ang="0">
                    <a:pos x="8" y="99"/>
                  </a:cxn>
                  <a:cxn ang="0">
                    <a:pos x="33" y="98"/>
                  </a:cxn>
                  <a:cxn ang="0">
                    <a:pos x="33" y="99"/>
                  </a:cxn>
                  <a:cxn ang="0">
                    <a:pos x="35" y="103"/>
                  </a:cxn>
                  <a:cxn ang="0">
                    <a:pos x="29" y="112"/>
                  </a:cxn>
                  <a:cxn ang="0">
                    <a:pos x="35" y="116"/>
                  </a:cxn>
                  <a:cxn ang="0">
                    <a:pos x="38" y="135"/>
                  </a:cxn>
                  <a:cxn ang="0">
                    <a:pos x="44" y="112"/>
                  </a:cxn>
                  <a:cxn ang="0">
                    <a:pos x="91" y="160"/>
                  </a:cxn>
                  <a:cxn ang="0">
                    <a:pos x="63" y="103"/>
                  </a:cxn>
                  <a:cxn ang="0">
                    <a:pos x="63" y="103"/>
                  </a:cxn>
                  <a:cxn ang="0">
                    <a:pos x="66" y="98"/>
                  </a:cxn>
                  <a:cxn ang="0">
                    <a:pos x="105" y="126"/>
                  </a:cxn>
                  <a:cxn ang="0">
                    <a:pos x="80" y="111"/>
                  </a:cxn>
                  <a:cxn ang="0">
                    <a:pos x="72" y="85"/>
                  </a:cxn>
                  <a:cxn ang="0">
                    <a:pos x="74" y="78"/>
                  </a:cxn>
                  <a:cxn ang="0">
                    <a:pos x="89" y="95"/>
                  </a:cxn>
                  <a:cxn ang="0">
                    <a:pos x="80" y="70"/>
                  </a:cxn>
                  <a:cxn ang="0">
                    <a:pos x="94" y="65"/>
                  </a:cxn>
                  <a:cxn ang="0">
                    <a:pos x="105" y="83"/>
                  </a:cxn>
                  <a:cxn ang="0">
                    <a:pos x="91" y="53"/>
                  </a:cxn>
                  <a:cxn ang="0">
                    <a:pos x="94" y="50"/>
                  </a:cxn>
                  <a:cxn ang="0">
                    <a:pos x="97" y="36"/>
                  </a:cxn>
                  <a:cxn ang="0">
                    <a:pos x="111" y="37"/>
                  </a:cxn>
                  <a:cxn ang="0">
                    <a:pos x="161" y="74"/>
                  </a:cxn>
                  <a:cxn ang="0">
                    <a:pos x="124" y="53"/>
                  </a:cxn>
                  <a:cxn ang="0">
                    <a:pos x="105" y="24"/>
                  </a:cxn>
                  <a:cxn ang="0">
                    <a:pos x="111" y="18"/>
                  </a:cxn>
                  <a:cxn ang="0">
                    <a:pos x="135" y="35"/>
                  </a:cxn>
                  <a:cxn ang="0">
                    <a:pos x="130" y="33"/>
                  </a:cxn>
                  <a:cxn ang="0">
                    <a:pos x="119" y="10"/>
                  </a:cxn>
                  <a:cxn ang="0">
                    <a:pos x="150" y="33"/>
                  </a:cxn>
                  <a:cxn ang="0">
                    <a:pos x="130" y="22"/>
                  </a:cxn>
                  <a:cxn ang="0">
                    <a:pos x="114" y="1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/>
                <a:ahLst/>
                <a:cxnLst>
                  <a:cxn ang="0">
                    <a:pos x="34" y="159"/>
                  </a:cxn>
                  <a:cxn ang="0">
                    <a:pos x="5" y="91"/>
                  </a:cxn>
                  <a:cxn ang="0">
                    <a:pos x="2" y="88"/>
                  </a:cxn>
                  <a:cxn ang="0">
                    <a:pos x="0" y="82"/>
                  </a:cxn>
                  <a:cxn ang="0">
                    <a:pos x="0" y="76"/>
                  </a:cxn>
                  <a:cxn ang="0">
                    <a:pos x="0" y="71"/>
                  </a:cxn>
                  <a:cxn ang="0">
                    <a:pos x="0" y="64"/>
                  </a:cxn>
                  <a:cxn ang="0">
                    <a:pos x="4" y="54"/>
                  </a:cxn>
                  <a:cxn ang="0">
                    <a:pos x="20" y="17"/>
                  </a:cxn>
                  <a:cxn ang="0">
                    <a:pos x="24" y="14"/>
                  </a:cxn>
                  <a:cxn ang="0">
                    <a:pos x="31" y="8"/>
                  </a:cxn>
                  <a:cxn ang="0">
                    <a:pos x="39" y="3"/>
                  </a:cxn>
                  <a:cxn ang="0">
                    <a:pos x="51" y="0"/>
                  </a:cxn>
                  <a:cxn ang="0">
                    <a:pos x="61" y="0"/>
                  </a:cxn>
                  <a:cxn ang="0">
                    <a:pos x="69" y="2"/>
                  </a:cxn>
                  <a:cxn ang="0">
                    <a:pos x="79" y="5"/>
                  </a:cxn>
                  <a:cxn ang="0">
                    <a:pos x="92" y="11"/>
                  </a:cxn>
                  <a:cxn ang="0">
                    <a:pos x="106" y="19"/>
                  </a:cxn>
                  <a:cxn ang="0">
                    <a:pos x="114" y="24"/>
                  </a:cxn>
                  <a:cxn ang="0">
                    <a:pos x="120" y="31"/>
                  </a:cxn>
                  <a:cxn ang="0">
                    <a:pos x="123" y="35"/>
                  </a:cxn>
                  <a:cxn ang="0">
                    <a:pos x="136" y="55"/>
                  </a:cxn>
                  <a:cxn ang="0">
                    <a:pos x="136" y="57"/>
                  </a:cxn>
                  <a:cxn ang="0">
                    <a:pos x="139" y="65"/>
                  </a:cxn>
                  <a:cxn ang="0">
                    <a:pos x="141" y="71"/>
                  </a:cxn>
                  <a:cxn ang="0">
                    <a:pos x="147" y="101"/>
                  </a:cxn>
                  <a:cxn ang="0">
                    <a:pos x="138" y="83"/>
                  </a:cxn>
                  <a:cxn ang="0">
                    <a:pos x="131" y="70"/>
                  </a:cxn>
                  <a:cxn ang="0">
                    <a:pos x="123" y="57"/>
                  </a:cxn>
                  <a:cxn ang="0">
                    <a:pos x="113" y="43"/>
                  </a:cxn>
                  <a:cxn ang="0">
                    <a:pos x="78" y="12"/>
                  </a:cxn>
                  <a:cxn ang="0">
                    <a:pos x="69" y="8"/>
                  </a:cxn>
                  <a:cxn ang="0">
                    <a:pos x="61" y="6"/>
                  </a:cxn>
                  <a:cxn ang="0">
                    <a:pos x="54" y="6"/>
                  </a:cxn>
                  <a:cxn ang="0">
                    <a:pos x="48" y="10"/>
                  </a:cxn>
                  <a:cxn ang="0">
                    <a:pos x="38" y="21"/>
                  </a:cxn>
                  <a:cxn ang="0">
                    <a:pos x="28" y="57"/>
                  </a:cxn>
                  <a:cxn ang="0">
                    <a:pos x="18" y="82"/>
                  </a:cxn>
                  <a:cxn ang="0">
                    <a:pos x="17" y="88"/>
                  </a:cxn>
                  <a:cxn ang="0">
                    <a:pos x="18" y="94"/>
                  </a:cxn>
                  <a:cxn ang="0">
                    <a:pos x="19" y="100"/>
                  </a:cxn>
                  <a:cxn ang="0">
                    <a:pos x="27" y="112"/>
                  </a:cxn>
                  <a:cxn ang="0">
                    <a:pos x="22" y="101"/>
                  </a:cxn>
                  <a:cxn ang="0">
                    <a:pos x="32" y="125"/>
                  </a:cxn>
                  <a:cxn ang="0">
                    <a:pos x="38" y="137"/>
                  </a:cxn>
                  <a:cxn ang="0">
                    <a:pos x="39" y="147"/>
                  </a:cxn>
                  <a:cxn ang="0">
                    <a:pos x="35" y="156"/>
                  </a:cxn>
                  <a:cxn ang="0">
                    <a:pos x="34" y="159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" name="Freeform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/>
                <a:ahLst/>
                <a:cxnLst>
                  <a:cxn ang="0">
                    <a:pos x="160" y="23"/>
                  </a:cxn>
                  <a:cxn ang="0">
                    <a:pos x="149" y="13"/>
                  </a:cxn>
                  <a:cxn ang="0">
                    <a:pos x="143" y="9"/>
                  </a:cxn>
                  <a:cxn ang="0">
                    <a:pos x="131" y="6"/>
                  </a:cxn>
                  <a:cxn ang="0">
                    <a:pos x="120" y="3"/>
                  </a:cxn>
                  <a:cxn ang="0">
                    <a:pos x="105" y="0"/>
                  </a:cxn>
                  <a:cxn ang="0">
                    <a:pos x="92" y="0"/>
                  </a:cxn>
                  <a:cxn ang="0">
                    <a:pos x="80" y="1"/>
                  </a:cxn>
                  <a:cxn ang="0">
                    <a:pos x="66" y="2"/>
                  </a:cxn>
                  <a:cxn ang="0">
                    <a:pos x="51" y="5"/>
                  </a:cxn>
                  <a:cxn ang="0">
                    <a:pos x="42" y="10"/>
                  </a:cxn>
                  <a:cxn ang="0">
                    <a:pos x="32" y="19"/>
                  </a:cxn>
                  <a:cxn ang="0">
                    <a:pos x="22" y="25"/>
                  </a:cxn>
                  <a:cxn ang="0">
                    <a:pos x="15" y="32"/>
                  </a:cxn>
                  <a:cxn ang="0">
                    <a:pos x="5" y="41"/>
                  </a:cxn>
                  <a:cxn ang="0">
                    <a:pos x="0" y="58"/>
                  </a:cxn>
                  <a:cxn ang="0">
                    <a:pos x="2" y="72"/>
                  </a:cxn>
                  <a:cxn ang="0">
                    <a:pos x="9" y="92"/>
                  </a:cxn>
                  <a:cxn ang="0">
                    <a:pos x="22" y="109"/>
                  </a:cxn>
                  <a:cxn ang="0">
                    <a:pos x="51" y="151"/>
                  </a:cxn>
                  <a:cxn ang="0">
                    <a:pos x="40" y="107"/>
                  </a:cxn>
                  <a:cxn ang="0">
                    <a:pos x="34" y="91"/>
                  </a:cxn>
                  <a:cxn ang="0">
                    <a:pos x="30" y="78"/>
                  </a:cxn>
                  <a:cxn ang="0">
                    <a:pos x="28" y="63"/>
                  </a:cxn>
                  <a:cxn ang="0">
                    <a:pos x="32" y="48"/>
                  </a:cxn>
                  <a:cxn ang="0">
                    <a:pos x="36" y="35"/>
                  </a:cxn>
                  <a:cxn ang="0">
                    <a:pos x="44" y="20"/>
                  </a:cxn>
                  <a:cxn ang="0">
                    <a:pos x="56" y="13"/>
                  </a:cxn>
                  <a:cxn ang="0">
                    <a:pos x="71" y="10"/>
                  </a:cxn>
                  <a:cxn ang="0">
                    <a:pos x="111" y="9"/>
                  </a:cxn>
                  <a:cxn ang="0">
                    <a:pos x="136" y="14"/>
                  </a:cxn>
                  <a:cxn ang="0">
                    <a:pos x="163" y="25"/>
                  </a:cxn>
                  <a:cxn ang="0">
                    <a:pos x="160" y="23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/>
                <a:ahLst/>
                <a:cxnLst>
                  <a:cxn ang="0">
                    <a:pos x="49" y="147"/>
                  </a:cxn>
                  <a:cxn ang="0">
                    <a:pos x="37" y="121"/>
                  </a:cxn>
                  <a:cxn ang="0">
                    <a:pos x="32" y="111"/>
                  </a:cxn>
                  <a:cxn ang="0">
                    <a:pos x="20" y="97"/>
                  </a:cxn>
                  <a:cxn ang="0">
                    <a:pos x="8" y="85"/>
                  </a:cxn>
                  <a:cxn ang="0">
                    <a:pos x="1" y="77"/>
                  </a:cxn>
                  <a:cxn ang="0">
                    <a:pos x="0" y="69"/>
                  </a:cxn>
                  <a:cxn ang="0">
                    <a:pos x="2" y="58"/>
                  </a:cxn>
                  <a:cxn ang="0">
                    <a:pos x="5" y="48"/>
                  </a:cxn>
                  <a:cxn ang="0">
                    <a:pos x="24" y="20"/>
                  </a:cxn>
                  <a:cxn ang="0">
                    <a:pos x="32" y="13"/>
                  </a:cxn>
                  <a:cxn ang="0">
                    <a:pos x="48" y="6"/>
                  </a:cxn>
                  <a:cxn ang="0">
                    <a:pos x="61" y="1"/>
                  </a:cxn>
                  <a:cxn ang="0">
                    <a:pos x="78" y="0"/>
                  </a:cxn>
                  <a:cxn ang="0">
                    <a:pos x="92" y="2"/>
                  </a:cxn>
                  <a:cxn ang="0">
                    <a:pos x="109" y="6"/>
                  </a:cxn>
                  <a:cxn ang="0">
                    <a:pos x="126" y="15"/>
                  </a:cxn>
                  <a:cxn ang="0">
                    <a:pos x="132" y="21"/>
                  </a:cxn>
                  <a:cxn ang="0">
                    <a:pos x="143" y="29"/>
                  </a:cxn>
                  <a:cxn ang="0">
                    <a:pos x="152" y="37"/>
                  </a:cxn>
                  <a:cxn ang="0">
                    <a:pos x="167" y="76"/>
                  </a:cxn>
                  <a:cxn ang="0">
                    <a:pos x="169" y="83"/>
                  </a:cxn>
                  <a:cxn ang="0">
                    <a:pos x="166" y="96"/>
                  </a:cxn>
                  <a:cxn ang="0">
                    <a:pos x="156" y="132"/>
                  </a:cxn>
                  <a:cxn ang="0">
                    <a:pos x="157" y="96"/>
                  </a:cxn>
                  <a:cxn ang="0">
                    <a:pos x="152" y="81"/>
                  </a:cxn>
                  <a:cxn ang="0">
                    <a:pos x="148" y="72"/>
                  </a:cxn>
                  <a:cxn ang="0">
                    <a:pos x="142" y="58"/>
                  </a:cxn>
                  <a:cxn ang="0">
                    <a:pos x="134" y="46"/>
                  </a:cxn>
                  <a:cxn ang="0">
                    <a:pos x="124" y="34"/>
                  </a:cxn>
                  <a:cxn ang="0">
                    <a:pos x="112" y="22"/>
                  </a:cxn>
                  <a:cxn ang="0">
                    <a:pos x="102" y="12"/>
                  </a:cxn>
                  <a:cxn ang="0">
                    <a:pos x="92" y="6"/>
                  </a:cxn>
                  <a:cxn ang="0">
                    <a:pos x="80" y="4"/>
                  </a:cxn>
                  <a:cxn ang="0">
                    <a:pos x="68" y="6"/>
                  </a:cxn>
                  <a:cxn ang="0">
                    <a:pos x="59" y="11"/>
                  </a:cxn>
                  <a:cxn ang="0">
                    <a:pos x="54" y="21"/>
                  </a:cxn>
                  <a:cxn ang="0">
                    <a:pos x="54" y="28"/>
                  </a:cxn>
                  <a:cxn ang="0">
                    <a:pos x="50" y="42"/>
                  </a:cxn>
                  <a:cxn ang="0">
                    <a:pos x="45" y="50"/>
                  </a:cxn>
                  <a:cxn ang="0">
                    <a:pos x="34" y="63"/>
                  </a:cxn>
                  <a:cxn ang="0">
                    <a:pos x="32" y="69"/>
                  </a:cxn>
                  <a:cxn ang="0">
                    <a:pos x="30" y="77"/>
                  </a:cxn>
                  <a:cxn ang="0">
                    <a:pos x="30" y="86"/>
                  </a:cxn>
                  <a:cxn ang="0">
                    <a:pos x="50" y="119"/>
                  </a:cxn>
                  <a:cxn ang="0">
                    <a:pos x="49" y="147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" name="Freeform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9" y="0"/>
                  </a:cxn>
                  <a:cxn ang="0">
                    <a:pos x="193" y="2"/>
                  </a:cxn>
                  <a:cxn ang="0">
                    <a:pos x="184" y="7"/>
                  </a:cxn>
                  <a:cxn ang="0">
                    <a:pos x="5" y="46"/>
                  </a:cxn>
                  <a:cxn ang="0">
                    <a:pos x="164" y="18"/>
                  </a:cxn>
                  <a:cxn ang="0">
                    <a:pos x="166" y="24"/>
                  </a:cxn>
                  <a:cxn ang="0">
                    <a:pos x="89" y="57"/>
                  </a:cxn>
                  <a:cxn ang="0">
                    <a:pos x="185" y="31"/>
                  </a:cxn>
                  <a:cxn ang="0">
                    <a:pos x="172" y="42"/>
                  </a:cxn>
                  <a:cxn ang="0">
                    <a:pos x="142" y="60"/>
                  </a:cxn>
                  <a:cxn ang="0">
                    <a:pos x="49" y="109"/>
                  </a:cxn>
                  <a:cxn ang="0">
                    <a:pos x="52" y="105"/>
                  </a:cxn>
                  <a:cxn ang="0">
                    <a:pos x="113" y="75"/>
                  </a:cxn>
                  <a:cxn ang="0">
                    <a:pos x="161" y="51"/>
                  </a:cxn>
                  <a:cxn ang="0">
                    <a:pos x="184" y="40"/>
                  </a:cxn>
                  <a:cxn ang="0">
                    <a:pos x="188" y="44"/>
                  </a:cxn>
                  <a:cxn ang="0">
                    <a:pos x="161" y="59"/>
                  </a:cxn>
                  <a:cxn ang="0">
                    <a:pos x="124" y="79"/>
                  </a:cxn>
                  <a:cxn ang="0">
                    <a:pos x="172" y="51"/>
                  </a:cxn>
                  <a:cxn ang="0">
                    <a:pos x="188" y="44"/>
                  </a:cxn>
                  <a:cxn ang="0">
                    <a:pos x="190" y="52"/>
                  </a:cxn>
                  <a:cxn ang="0">
                    <a:pos x="172" y="66"/>
                  </a:cxn>
                  <a:cxn ang="0">
                    <a:pos x="124" y="85"/>
                  </a:cxn>
                  <a:cxn ang="0">
                    <a:pos x="82" y="102"/>
                  </a:cxn>
                  <a:cxn ang="0">
                    <a:pos x="131" y="84"/>
                  </a:cxn>
                  <a:cxn ang="0">
                    <a:pos x="180" y="64"/>
                  </a:cxn>
                  <a:cxn ang="0">
                    <a:pos x="178" y="71"/>
                  </a:cxn>
                  <a:cxn ang="0">
                    <a:pos x="180" y="83"/>
                  </a:cxn>
                  <a:cxn ang="0">
                    <a:pos x="172" y="89"/>
                  </a:cxn>
                  <a:cxn ang="0">
                    <a:pos x="132" y="105"/>
                  </a:cxn>
                  <a:cxn ang="0">
                    <a:pos x="56" y="133"/>
                  </a:cxn>
                  <a:cxn ang="0">
                    <a:pos x="67" y="127"/>
                  </a:cxn>
                  <a:cxn ang="0">
                    <a:pos x="161" y="94"/>
                  </a:cxn>
                  <a:cxn ang="0">
                    <a:pos x="191" y="80"/>
                  </a:cxn>
                  <a:cxn ang="0">
                    <a:pos x="115" y="122"/>
                  </a:cxn>
                  <a:cxn ang="0">
                    <a:pos x="190" y="92"/>
                  </a:cxn>
                  <a:cxn ang="0">
                    <a:pos x="188" y="105"/>
                  </a:cxn>
                  <a:cxn ang="0">
                    <a:pos x="150" y="133"/>
                  </a:cxn>
                  <a:cxn ang="0">
                    <a:pos x="86" y="154"/>
                  </a:cxn>
                  <a:cxn ang="0">
                    <a:pos x="26" y="172"/>
                  </a:cxn>
                  <a:cxn ang="0">
                    <a:pos x="117" y="146"/>
                  </a:cxn>
                  <a:cxn ang="0">
                    <a:pos x="153" y="131"/>
                  </a:cxn>
                  <a:cxn ang="0">
                    <a:pos x="188" y="109"/>
                  </a:cxn>
                  <a:cxn ang="0">
                    <a:pos x="184" y="119"/>
                  </a:cxn>
                  <a:cxn ang="0">
                    <a:pos x="182" y="129"/>
                  </a:cxn>
                  <a:cxn ang="0">
                    <a:pos x="184" y="138"/>
                  </a:cxn>
                  <a:cxn ang="0">
                    <a:pos x="150" y="157"/>
                  </a:cxn>
                  <a:cxn ang="0">
                    <a:pos x="88" y="174"/>
                  </a:cxn>
                  <a:cxn ang="0">
                    <a:pos x="92" y="173"/>
                  </a:cxn>
                  <a:cxn ang="0">
                    <a:pos x="169" y="150"/>
                  </a:cxn>
                  <a:cxn ang="0">
                    <a:pos x="165" y="156"/>
                  </a:cxn>
                  <a:cxn ang="0">
                    <a:pos x="169" y="159"/>
                  </a:cxn>
                  <a:cxn ang="0">
                    <a:pos x="172" y="165"/>
                  </a:cxn>
                  <a:cxn ang="0">
                    <a:pos x="135" y="181"/>
                  </a:cxn>
                  <a:cxn ang="0">
                    <a:pos x="93" y="185"/>
                  </a:cxn>
                  <a:cxn ang="0">
                    <a:pos x="169" y="170"/>
                  </a:cxn>
                  <a:cxn ang="0">
                    <a:pos x="165" y="178"/>
                  </a:cxn>
                  <a:cxn ang="0">
                    <a:pos x="170" y="184"/>
                  </a:cxn>
                  <a:cxn ang="0">
                    <a:pos x="82" y="214"/>
                  </a:cxn>
                  <a:cxn ang="0">
                    <a:pos x="166" y="191"/>
                  </a:cxn>
                  <a:cxn ang="0">
                    <a:pos x="183" y="182"/>
                  </a:cxn>
                  <a:cxn ang="0">
                    <a:pos x="194" y="17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/>
                <a:ahLst/>
                <a:cxnLst>
                  <a:cxn ang="0">
                    <a:pos x="1" y="178"/>
                  </a:cxn>
                  <a:cxn ang="0">
                    <a:pos x="8" y="171"/>
                  </a:cxn>
                  <a:cxn ang="0">
                    <a:pos x="62" y="216"/>
                  </a:cxn>
                  <a:cxn ang="0">
                    <a:pos x="19" y="172"/>
                  </a:cxn>
                  <a:cxn ang="0">
                    <a:pos x="24" y="167"/>
                  </a:cxn>
                  <a:cxn ang="0">
                    <a:pos x="76" y="199"/>
                  </a:cxn>
                  <a:cxn ang="0">
                    <a:pos x="21" y="165"/>
                  </a:cxn>
                  <a:cxn ang="0">
                    <a:pos x="29" y="158"/>
                  </a:cxn>
                  <a:cxn ang="0">
                    <a:pos x="35" y="150"/>
                  </a:cxn>
                  <a:cxn ang="0">
                    <a:pos x="32" y="144"/>
                  </a:cxn>
                  <a:cxn ang="0">
                    <a:pos x="39" y="142"/>
                  </a:cxn>
                  <a:cxn ang="0">
                    <a:pos x="35" y="141"/>
                  </a:cxn>
                  <a:cxn ang="0">
                    <a:pos x="35" y="133"/>
                  </a:cxn>
                  <a:cxn ang="0">
                    <a:pos x="39" y="128"/>
                  </a:cxn>
                  <a:cxn ang="0">
                    <a:pos x="102" y="166"/>
                  </a:cxn>
                  <a:cxn ang="0">
                    <a:pos x="35" y="126"/>
                  </a:cxn>
                  <a:cxn ang="0">
                    <a:pos x="42" y="126"/>
                  </a:cxn>
                  <a:cxn ang="0">
                    <a:pos x="42" y="114"/>
                  </a:cxn>
                  <a:cxn ang="0">
                    <a:pos x="123" y="141"/>
                  </a:cxn>
                  <a:cxn ang="0">
                    <a:pos x="59" y="123"/>
                  </a:cxn>
                  <a:cxn ang="0">
                    <a:pos x="37" y="107"/>
                  </a:cxn>
                  <a:cxn ang="0">
                    <a:pos x="39" y="101"/>
                  </a:cxn>
                  <a:cxn ang="0">
                    <a:pos x="53" y="106"/>
                  </a:cxn>
                  <a:cxn ang="0">
                    <a:pos x="54" y="100"/>
                  </a:cxn>
                  <a:cxn ang="0">
                    <a:pos x="113" y="112"/>
                  </a:cxn>
                  <a:cxn ang="0">
                    <a:pos x="91" y="105"/>
                  </a:cxn>
                  <a:cxn ang="0">
                    <a:pos x="45" y="90"/>
                  </a:cxn>
                  <a:cxn ang="0">
                    <a:pos x="42" y="81"/>
                  </a:cxn>
                  <a:cxn ang="0">
                    <a:pos x="46" y="75"/>
                  </a:cxn>
                  <a:cxn ang="0">
                    <a:pos x="62" y="79"/>
                  </a:cxn>
                  <a:cxn ang="0">
                    <a:pos x="59" y="69"/>
                  </a:cxn>
                  <a:cxn ang="0">
                    <a:pos x="54" y="62"/>
                  </a:cxn>
                  <a:cxn ang="0">
                    <a:pos x="58" y="58"/>
                  </a:cxn>
                  <a:cxn ang="0">
                    <a:pos x="120" y="76"/>
                  </a:cxn>
                  <a:cxn ang="0">
                    <a:pos x="193" y="90"/>
                  </a:cxn>
                  <a:cxn ang="0">
                    <a:pos x="91" y="68"/>
                  </a:cxn>
                  <a:cxn ang="0">
                    <a:pos x="58" y="58"/>
                  </a:cxn>
                  <a:cxn ang="0">
                    <a:pos x="62" y="53"/>
                  </a:cxn>
                  <a:cxn ang="0">
                    <a:pos x="56" y="41"/>
                  </a:cxn>
                  <a:cxn ang="0">
                    <a:pos x="58" y="32"/>
                  </a:cxn>
                  <a:cxn ang="0">
                    <a:pos x="91" y="43"/>
                  </a:cxn>
                  <a:cxn ang="0">
                    <a:pos x="84" y="40"/>
                  </a:cxn>
                  <a:cxn ang="0">
                    <a:pos x="62" y="32"/>
                  </a:cxn>
                  <a:cxn ang="0">
                    <a:pos x="58" y="29"/>
                  </a:cxn>
                  <a:cxn ang="0">
                    <a:pos x="46" y="23"/>
                  </a:cxn>
                  <a:cxn ang="0">
                    <a:pos x="113" y="33"/>
                  </a:cxn>
                  <a:cxn ang="0">
                    <a:pos x="46" y="16"/>
                  </a:cxn>
                  <a:cxn ang="0">
                    <a:pos x="125" y="16"/>
                  </a:cxn>
                  <a:cxn ang="0">
                    <a:pos x="159" y="13"/>
                  </a:cxn>
                  <a:cxn ang="0">
                    <a:pos x="58" y="16"/>
                  </a:cxn>
                  <a:cxn ang="0">
                    <a:pos x="42" y="6"/>
                  </a:cxn>
                  <a:cxn ang="0">
                    <a:pos x="20" y="2"/>
                  </a:cxn>
                  <a:cxn ang="0">
                    <a:pos x="0" y="188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12"/>
                  </a:cxn>
                  <a:cxn ang="0">
                    <a:pos x="34" y="32"/>
                  </a:cxn>
                  <a:cxn ang="0">
                    <a:pos x="46" y="59"/>
                  </a:cxn>
                  <a:cxn ang="0">
                    <a:pos x="57" y="94"/>
                  </a:cxn>
                  <a:cxn ang="0">
                    <a:pos x="57" y="130"/>
                  </a:cxn>
                  <a:cxn ang="0">
                    <a:pos x="51" y="163"/>
                  </a:cxn>
                  <a:cxn ang="0">
                    <a:pos x="46" y="163"/>
                  </a:cxn>
                  <a:cxn ang="0">
                    <a:pos x="51" y="130"/>
                  </a:cxn>
                  <a:cxn ang="0">
                    <a:pos x="51" y="103"/>
                  </a:cxn>
                  <a:cxn ang="0">
                    <a:pos x="39" y="73"/>
                  </a:cxn>
                  <a:cxn ang="0">
                    <a:pos x="22" y="44"/>
                  </a:cxn>
                  <a:cxn ang="0">
                    <a:pos x="0" y="7"/>
                  </a:cxn>
                  <a:cxn ang="0">
                    <a:pos x="11" y="0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" name="Freeform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/>
                <a:ahLst/>
                <a:cxnLst>
                  <a:cxn ang="0">
                    <a:pos x="152" y="47"/>
                  </a:cxn>
                  <a:cxn ang="0">
                    <a:pos x="141" y="27"/>
                  </a:cxn>
                  <a:cxn ang="0">
                    <a:pos x="136" y="19"/>
                  </a:cxn>
                  <a:cxn ang="0">
                    <a:pos x="125" y="13"/>
                  </a:cxn>
                  <a:cxn ang="0">
                    <a:pos x="114" y="7"/>
                  </a:cxn>
                  <a:cxn ang="0">
                    <a:pos x="100" y="1"/>
                  </a:cxn>
                  <a:cxn ang="0">
                    <a:pos x="87" y="0"/>
                  </a:cxn>
                  <a:cxn ang="0">
                    <a:pos x="76" y="2"/>
                  </a:cxn>
                  <a:cxn ang="0">
                    <a:pos x="63" y="5"/>
                  </a:cxn>
                  <a:cxn ang="0">
                    <a:pos x="48" y="11"/>
                  </a:cxn>
                  <a:cxn ang="0">
                    <a:pos x="40" y="23"/>
                  </a:cxn>
                  <a:cxn ang="0">
                    <a:pos x="30" y="39"/>
                  </a:cxn>
                  <a:cxn ang="0">
                    <a:pos x="21" y="51"/>
                  </a:cxn>
                  <a:cxn ang="0">
                    <a:pos x="14" y="65"/>
                  </a:cxn>
                  <a:cxn ang="0">
                    <a:pos x="5" y="82"/>
                  </a:cxn>
                  <a:cxn ang="0">
                    <a:pos x="0" y="119"/>
                  </a:cxn>
                  <a:cxn ang="0">
                    <a:pos x="2" y="147"/>
                  </a:cxn>
                  <a:cxn ang="0">
                    <a:pos x="9" y="188"/>
                  </a:cxn>
                  <a:cxn ang="0">
                    <a:pos x="21" y="223"/>
                  </a:cxn>
                  <a:cxn ang="0">
                    <a:pos x="48" y="307"/>
                  </a:cxn>
                  <a:cxn ang="0">
                    <a:pos x="38" y="217"/>
                  </a:cxn>
                  <a:cxn ang="0">
                    <a:pos x="32" y="186"/>
                  </a:cxn>
                  <a:cxn ang="0">
                    <a:pos x="29" y="159"/>
                  </a:cxn>
                  <a:cxn ang="0">
                    <a:pos x="27" y="130"/>
                  </a:cxn>
                  <a:cxn ang="0">
                    <a:pos x="30" y="97"/>
                  </a:cxn>
                  <a:cxn ang="0">
                    <a:pos x="35" y="73"/>
                  </a:cxn>
                  <a:cxn ang="0">
                    <a:pos x="41" y="42"/>
                  </a:cxn>
                  <a:cxn ang="0">
                    <a:pos x="53" y="27"/>
                  </a:cxn>
                  <a:cxn ang="0">
                    <a:pos x="67" y="21"/>
                  </a:cxn>
                  <a:cxn ang="0">
                    <a:pos x="106" y="19"/>
                  </a:cxn>
                  <a:cxn ang="0">
                    <a:pos x="129" y="29"/>
                  </a:cxn>
                  <a:cxn ang="0">
                    <a:pos x="155" y="51"/>
                  </a:cxn>
                  <a:cxn ang="0">
                    <a:pos x="152" y="47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/>
                <a:ahLst/>
                <a:cxnLst>
                  <a:cxn ang="0">
                    <a:pos x="46" y="301"/>
                  </a:cxn>
                  <a:cxn ang="0">
                    <a:pos x="35" y="249"/>
                  </a:cxn>
                  <a:cxn ang="0">
                    <a:pos x="30" y="227"/>
                  </a:cxn>
                  <a:cxn ang="0">
                    <a:pos x="19" y="199"/>
                  </a:cxn>
                  <a:cxn ang="0">
                    <a:pos x="8" y="174"/>
                  </a:cxn>
                  <a:cxn ang="0">
                    <a:pos x="1" y="158"/>
                  </a:cxn>
                  <a:cxn ang="0">
                    <a:pos x="0" y="143"/>
                  </a:cxn>
                  <a:cxn ang="0">
                    <a:pos x="2" y="120"/>
                  </a:cxn>
                  <a:cxn ang="0">
                    <a:pos x="5" y="98"/>
                  </a:cxn>
                  <a:cxn ang="0">
                    <a:pos x="21" y="41"/>
                  </a:cxn>
                  <a:cxn ang="0">
                    <a:pos x="30" y="27"/>
                  </a:cxn>
                  <a:cxn ang="0">
                    <a:pos x="45" y="12"/>
                  </a:cxn>
                  <a:cxn ang="0">
                    <a:pos x="57" y="3"/>
                  </a:cxn>
                  <a:cxn ang="0">
                    <a:pos x="74" y="0"/>
                  </a:cxn>
                  <a:cxn ang="0">
                    <a:pos x="86" y="6"/>
                  </a:cxn>
                  <a:cxn ang="0">
                    <a:pos x="103" y="12"/>
                  </a:cxn>
                  <a:cxn ang="0">
                    <a:pos x="119" y="30"/>
                  </a:cxn>
                  <a:cxn ang="0">
                    <a:pos x="125" y="43"/>
                  </a:cxn>
                  <a:cxn ang="0">
                    <a:pos x="135" y="61"/>
                  </a:cxn>
                  <a:cxn ang="0">
                    <a:pos x="143" y="76"/>
                  </a:cxn>
                  <a:cxn ang="0">
                    <a:pos x="157" y="155"/>
                  </a:cxn>
                  <a:cxn ang="0">
                    <a:pos x="159" y="170"/>
                  </a:cxn>
                  <a:cxn ang="0">
                    <a:pos x="156" y="197"/>
                  </a:cxn>
                  <a:cxn ang="0">
                    <a:pos x="147" y="270"/>
                  </a:cxn>
                  <a:cxn ang="0">
                    <a:pos x="148" y="198"/>
                  </a:cxn>
                  <a:cxn ang="0">
                    <a:pos x="143" y="166"/>
                  </a:cxn>
                  <a:cxn ang="0">
                    <a:pos x="139" y="147"/>
                  </a:cxn>
                  <a:cxn ang="0">
                    <a:pos x="133" y="120"/>
                  </a:cxn>
                  <a:cxn ang="0">
                    <a:pos x="126" y="94"/>
                  </a:cxn>
                  <a:cxn ang="0">
                    <a:pos x="117" y="69"/>
                  </a:cxn>
                  <a:cxn ang="0">
                    <a:pos x="106" y="46"/>
                  </a:cxn>
                  <a:cxn ang="0">
                    <a:pos x="96" y="24"/>
                  </a:cxn>
                  <a:cxn ang="0">
                    <a:pos x="86" y="12"/>
                  </a:cxn>
                  <a:cxn ang="0">
                    <a:pos x="75" y="8"/>
                  </a:cxn>
                  <a:cxn ang="0">
                    <a:pos x="64" y="12"/>
                  </a:cxn>
                  <a:cxn ang="0">
                    <a:pos x="56" y="24"/>
                  </a:cxn>
                  <a:cxn ang="0">
                    <a:pos x="51" y="43"/>
                  </a:cxn>
                  <a:cxn ang="0">
                    <a:pos x="51" y="57"/>
                  </a:cxn>
                  <a:cxn ang="0">
                    <a:pos x="47" y="85"/>
                  </a:cxn>
                  <a:cxn ang="0">
                    <a:pos x="43" y="102"/>
                  </a:cxn>
                  <a:cxn ang="0">
                    <a:pos x="32" y="129"/>
                  </a:cxn>
                  <a:cxn ang="0">
                    <a:pos x="30" y="143"/>
                  </a:cxn>
                  <a:cxn ang="0">
                    <a:pos x="28" y="157"/>
                  </a:cxn>
                  <a:cxn ang="0">
                    <a:pos x="28" y="177"/>
                  </a:cxn>
                  <a:cxn ang="0">
                    <a:pos x="47" y="244"/>
                  </a:cxn>
                  <a:cxn ang="0">
                    <a:pos x="46" y="30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15" name="Freeform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/>
                  <a:ahLst/>
                  <a:cxnLst>
                    <a:cxn ang="0">
                      <a:pos x="198" y="10"/>
                    </a:cxn>
                    <a:cxn ang="0">
                      <a:pos x="197" y="0"/>
                    </a:cxn>
                    <a:cxn ang="0">
                      <a:pos x="182" y="3"/>
                    </a:cxn>
                    <a:cxn ang="0">
                      <a:pos x="173" y="15"/>
                    </a:cxn>
                    <a:cxn ang="0">
                      <a:pos x="5" y="95"/>
                    </a:cxn>
                    <a:cxn ang="0">
                      <a:pos x="155" y="38"/>
                    </a:cxn>
                    <a:cxn ang="0">
                      <a:pos x="157" y="49"/>
                    </a:cxn>
                    <a:cxn ang="0">
                      <a:pos x="84" y="118"/>
                    </a:cxn>
                    <a:cxn ang="0">
                      <a:pos x="174" y="63"/>
                    </a:cxn>
                    <a:cxn ang="0">
                      <a:pos x="162" y="86"/>
                    </a:cxn>
                    <a:cxn ang="0">
                      <a:pos x="134" y="123"/>
                    </a:cxn>
                    <a:cxn ang="0">
                      <a:pos x="46" y="223"/>
                    </a:cxn>
                    <a:cxn ang="0">
                      <a:pos x="49" y="215"/>
                    </a:cxn>
                    <a:cxn ang="0">
                      <a:pos x="106" y="153"/>
                    </a:cxn>
                    <a:cxn ang="0">
                      <a:pos x="152" y="105"/>
                    </a:cxn>
                    <a:cxn ang="0">
                      <a:pos x="173" y="82"/>
                    </a:cxn>
                    <a:cxn ang="0">
                      <a:pos x="177" y="90"/>
                    </a:cxn>
                    <a:cxn ang="0">
                      <a:pos x="152" y="120"/>
                    </a:cxn>
                    <a:cxn ang="0">
                      <a:pos x="117" y="162"/>
                    </a:cxn>
                    <a:cxn ang="0">
                      <a:pos x="162" y="105"/>
                    </a:cxn>
                    <a:cxn ang="0">
                      <a:pos x="177" y="90"/>
                    </a:cxn>
                    <a:cxn ang="0">
                      <a:pos x="178" y="106"/>
                    </a:cxn>
                    <a:cxn ang="0">
                      <a:pos x="162" y="135"/>
                    </a:cxn>
                    <a:cxn ang="0">
                      <a:pos x="117" y="174"/>
                    </a:cxn>
                    <a:cxn ang="0">
                      <a:pos x="77" y="208"/>
                    </a:cxn>
                    <a:cxn ang="0">
                      <a:pos x="123" y="172"/>
                    </a:cxn>
                    <a:cxn ang="0">
                      <a:pos x="169" y="131"/>
                    </a:cxn>
                    <a:cxn ang="0">
                      <a:pos x="168" y="145"/>
                    </a:cxn>
                    <a:cxn ang="0">
                      <a:pos x="169" y="169"/>
                    </a:cxn>
                    <a:cxn ang="0">
                      <a:pos x="162" y="181"/>
                    </a:cxn>
                    <a:cxn ang="0">
                      <a:pos x="124" y="216"/>
                    </a:cxn>
                    <a:cxn ang="0">
                      <a:pos x="52" y="272"/>
                    </a:cxn>
                    <a:cxn ang="0">
                      <a:pos x="63" y="260"/>
                    </a:cxn>
                    <a:cxn ang="0">
                      <a:pos x="152" y="192"/>
                    </a:cxn>
                    <a:cxn ang="0">
                      <a:pos x="180" y="163"/>
                    </a:cxn>
                    <a:cxn ang="0">
                      <a:pos x="109" y="251"/>
                    </a:cxn>
                    <a:cxn ang="0">
                      <a:pos x="179" y="189"/>
                    </a:cxn>
                    <a:cxn ang="0">
                      <a:pos x="177" y="214"/>
                    </a:cxn>
                    <a:cxn ang="0">
                      <a:pos x="142" y="272"/>
                    </a:cxn>
                    <a:cxn ang="0">
                      <a:pos x="81" y="314"/>
                    </a:cxn>
                    <a:cxn ang="0">
                      <a:pos x="24" y="352"/>
                    </a:cxn>
                    <a:cxn ang="0">
                      <a:pos x="109" y="299"/>
                    </a:cxn>
                    <a:cxn ang="0">
                      <a:pos x="145" y="268"/>
                    </a:cxn>
                    <a:cxn ang="0">
                      <a:pos x="177" y="223"/>
                    </a:cxn>
                    <a:cxn ang="0">
                      <a:pos x="173" y="244"/>
                    </a:cxn>
                    <a:cxn ang="0">
                      <a:pos x="171" y="264"/>
                    </a:cxn>
                    <a:cxn ang="0">
                      <a:pos x="173" y="283"/>
                    </a:cxn>
                    <a:cxn ang="0">
                      <a:pos x="142" y="322"/>
                    </a:cxn>
                    <a:cxn ang="0">
                      <a:pos x="83" y="356"/>
                    </a:cxn>
                    <a:cxn ang="0">
                      <a:pos x="87" y="353"/>
                    </a:cxn>
                    <a:cxn ang="0">
                      <a:pos x="159" y="306"/>
                    </a:cxn>
                    <a:cxn ang="0">
                      <a:pos x="156" y="318"/>
                    </a:cxn>
                    <a:cxn ang="0">
                      <a:pos x="159" y="325"/>
                    </a:cxn>
                    <a:cxn ang="0">
                      <a:pos x="162" y="336"/>
                    </a:cxn>
                    <a:cxn ang="0">
                      <a:pos x="127" y="371"/>
                    </a:cxn>
                    <a:cxn ang="0">
                      <a:pos x="87" y="379"/>
                    </a:cxn>
                    <a:cxn ang="0">
                      <a:pos x="159" y="348"/>
                    </a:cxn>
                    <a:cxn ang="0">
                      <a:pos x="156" y="365"/>
                    </a:cxn>
                    <a:cxn ang="0">
                      <a:pos x="160" y="375"/>
                    </a:cxn>
                    <a:cxn ang="0">
                      <a:pos x="77" y="437"/>
                    </a:cxn>
                    <a:cxn ang="0">
                      <a:pos x="156" y="390"/>
                    </a:cxn>
                    <a:cxn ang="0">
                      <a:pos x="172" y="373"/>
                    </a:cxn>
                    <a:cxn ang="0">
                      <a:pos x="183" y="357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/>
                  <a:ahLst/>
                  <a:cxnLst>
                    <a:cxn ang="0">
                      <a:pos x="1" y="362"/>
                    </a:cxn>
                    <a:cxn ang="0">
                      <a:pos x="8" y="347"/>
                    </a:cxn>
                    <a:cxn ang="0">
                      <a:pos x="58" y="439"/>
                    </a:cxn>
                    <a:cxn ang="0">
                      <a:pos x="18" y="350"/>
                    </a:cxn>
                    <a:cxn ang="0">
                      <a:pos x="22" y="340"/>
                    </a:cxn>
                    <a:cxn ang="0">
                      <a:pos x="72" y="405"/>
                    </a:cxn>
                    <a:cxn ang="0">
                      <a:pos x="21" y="336"/>
                    </a:cxn>
                    <a:cxn ang="0">
                      <a:pos x="27" y="321"/>
                    </a:cxn>
                    <a:cxn ang="0">
                      <a:pos x="33" y="305"/>
                    </a:cxn>
                    <a:cxn ang="0">
                      <a:pos x="29" y="294"/>
                    </a:cxn>
                    <a:cxn ang="0">
                      <a:pos x="37" y="288"/>
                    </a:cxn>
                    <a:cxn ang="0">
                      <a:pos x="33" y="287"/>
                    </a:cxn>
                    <a:cxn ang="0">
                      <a:pos x="33" y="272"/>
                    </a:cxn>
                    <a:cxn ang="0">
                      <a:pos x="37" y="260"/>
                    </a:cxn>
                    <a:cxn ang="0">
                      <a:pos x="96" y="337"/>
                    </a:cxn>
                    <a:cxn ang="0">
                      <a:pos x="33" y="256"/>
                    </a:cxn>
                    <a:cxn ang="0">
                      <a:pos x="40" y="256"/>
                    </a:cxn>
                    <a:cxn ang="0">
                      <a:pos x="40" y="233"/>
                    </a:cxn>
                    <a:cxn ang="0">
                      <a:pos x="116" y="287"/>
                    </a:cxn>
                    <a:cxn ang="0">
                      <a:pos x="56" y="250"/>
                    </a:cxn>
                    <a:cxn ang="0">
                      <a:pos x="34" y="218"/>
                    </a:cxn>
                    <a:cxn ang="0">
                      <a:pos x="37" y="207"/>
                    </a:cxn>
                    <a:cxn ang="0">
                      <a:pos x="50" y="217"/>
                    </a:cxn>
                    <a:cxn ang="0">
                      <a:pos x="51" y="203"/>
                    </a:cxn>
                    <a:cxn ang="0">
                      <a:pos x="107" y="226"/>
                    </a:cxn>
                    <a:cxn ang="0">
                      <a:pos x="86" y="215"/>
                    </a:cxn>
                    <a:cxn ang="0">
                      <a:pos x="42" y="185"/>
                    </a:cxn>
                    <a:cxn ang="0">
                      <a:pos x="40" y="164"/>
                    </a:cxn>
                    <a:cxn ang="0">
                      <a:pos x="44" y="152"/>
                    </a:cxn>
                    <a:cxn ang="0">
                      <a:pos x="59" y="161"/>
                    </a:cxn>
                    <a:cxn ang="0">
                      <a:pos x="56" y="141"/>
                    </a:cxn>
                    <a:cxn ang="0">
                      <a:pos x="51" y="127"/>
                    </a:cxn>
                    <a:cxn ang="0">
                      <a:pos x="54" y="119"/>
                    </a:cxn>
                    <a:cxn ang="0">
                      <a:pos x="113" y="156"/>
                    </a:cxn>
                    <a:cxn ang="0">
                      <a:pos x="182" y="185"/>
                    </a:cxn>
                    <a:cxn ang="0">
                      <a:pos x="86" y="139"/>
                    </a:cxn>
                    <a:cxn ang="0">
                      <a:pos x="54" y="119"/>
                    </a:cxn>
                    <a:cxn ang="0">
                      <a:pos x="58" y="108"/>
                    </a:cxn>
                    <a:cxn ang="0">
                      <a:pos x="53" y="84"/>
                    </a:cxn>
                    <a:cxn ang="0">
                      <a:pos x="54" y="67"/>
                    </a:cxn>
                    <a:cxn ang="0">
                      <a:pos x="86" y="87"/>
                    </a:cxn>
                    <a:cxn ang="0">
                      <a:pos x="79" y="81"/>
                    </a:cxn>
                    <a:cxn ang="0">
                      <a:pos x="58" y="67"/>
                    </a:cxn>
                    <a:cxn ang="0">
                      <a:pos x="54" y="59"/>
                    </a:cxn>
                    <a:cxn ang="0">
                      <a:pos x="44" y="48"/>
                    </a:cxn>
                    <a:cxn ang="0">
                      <a:pos x="107" y="68"/>
                    </a:cxn>
                    <a:cxn ang="0">
                      <a:pos x="44" y="32"/>
                    </a:cxn>
                    <a:cxn ang="0">
                      <a:pos x="118" y="32"/>
                    </a:cxn>
                    <a:cxn ang="0">
                      <a:pos x="150" y="28"/>
                    </a:cxn>
                    <a:cxn ang="0">
                      <a:pos x="54" y="32"/>
                    </a:cxn>
                    <a:cxn ang="0">
                      <a:pos x="40" y="13"/>
                    </a:cxn>
                    <a:cxn ang="0">
                      <a:pos x="19" y="5"/>
                    </a:cxn>
                    <a:cxn ang="0">
                      <a:pos x="0" y="381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sp>
            <p:nvSpPr>
              <p:cNvPr id="1087" name="Freeform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0" y="25"/>
                  </a:cxn>
                  <a:cxn ang="0">
                    <a:pos x="30" y="65"/>
                  </a:cxn>
                  <a:cxn ang="0">
                    <a:pos x="40" y="122"/>
                  </a:cxn>
                  <a:cxn ang="0">
                    <a:pos x="51" y="193"/>
                  </a:cxn>
                  <a:cxn ang="0">
                    <a:pos x="51" y="269"/>
                  </a:cxn>
                  <a:cxn ang="0">
                    <a:pos x="45" y="335"/>
                  </a:cxn>
                  <a:cxn ang="0">
                    <a:pos x="40" y="335"/>
                  </a:cxn>
                  <a:cxn ang="0">
                    <a:pos x="45" y="269"/>
                  </a:cxn>
                  <a:cxn ang="0">
                    <a:pos x="45" y="213"/>
                  </a:cxn>
                  <a:cxn ang="0">
                    <a:pos x="35" y="152"/>
                  </a:cxn>
                  <a:cxn ang="0">
                    <a:pos x="20" y="91"/>
                  </a:cxn>
                  <a:cxn ang="0">
                    <a:pos x="0" y="15"/>
                  </a:cxn>
                  <a:cxn ang="0">
                    <a:pos x="10" y="0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88" name="Freeform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/>
                <a:ahLst/>
                <a:cxnLst>
                  <a:cxn ang="0">
                    <a:pos x="137" y="161"/>
                  </a:cxn>
                  <a:cxn ang="0">
                    <a:pos x="116" y="125"/>
                  </a:cxn>
                  <a:cxn ang="0">
                    <a:pos x="99" y="85"/>
                  </a:cxn>
                  <a:cxn ang="0">
                    <a:pos x="90" y="68"/>
                  </a:cxn>
                  <a:cxn ang="0">
                    <a:pos x="77" y="48"/>
                  </a:cxn>
                  <a:cxn ang="0">
                    <a:pos x="61" y="27"/>
                  </a:cxn>
                  <a:cxn ang="0">
                    <a:pos x="49" y="13"/>
                  </a:cxn>
                  <a:cxn ang="0">
                    <a:pos x="39" y="7"/>
                  </a:cxn>
                  <a:cxn ang="0">
                    <a:pos x="27" y="2"/>
                  </a:cxn>
                  <a:cxn ang="0">
                    <a:pos x="12" y="0"/>
                  </a:cxn>
                  <a:cxn ang="0">
                    <a:pos x="6" y="4"/>
                  </a:cxn>
                  <a:cxn ang="0">
                    <a:pos x="0" y="14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/>
                <a:ahLst/>
                <a:cxnLst>
                  <a:cxn ang="0">
                    <a:pos x="287" y="6"/>
                  </a:cxn>
                  <a:cxn ang="0">
                    <a:pos x="275" y="24"/>
                  </a:cxn>
                  <a:cxn ang="0">
                    <a:pos x="181" y="21"/>
                  </a:cxn>
                  <a:cxn ang="0">
                    <a:pos x="218" y="28"/>
                  </a:cxn>
                  <a:cxn ang="0">
                    <a:pos x="259" y="39"/>
                  </a:cxn>
                  <a:cxn ang="0">
                    <a:pos x="169" y="54"/>
                  </a:cxn>
                  <a:cxn ang="0">
                    <a:pos x="238" y="58"/>
                  </a:cxn>
                  <a:cxn ang="0">
                    <a:pos x="245" y="76"/>
                  </a:cxn>
                  <a:cxn ang="0">
                    <a:pos x="43" y="157"/>
                  </a:cxn>
                  <a:cxn ang="0">
                    <a:pos x="230" y="97"/>
                  </a:cxn>
                  <a:cxn ang="0">
                    <a:pos x="190" y="130"/>
                  </a:cxn>
                  <a:cxn ang="0">
                    <a:pos x="215" y="134"/>
                  </a:cxn>
                  <a:cxn ang="0">
                    <a:pos x="181" y="179"/>
                  </a:cxn>
                  <a:cxn ang="0">
                    <a:pos x="106" y="229"/>
                  </a:cxn>
                  <a:cxn ang="0">
                    <a:pos x="190" y="192"/>
                  </a:cxn>
                  <a:cxn ang="0">
                    <a:pos x="121" y="265"/>
                  </a:cxn>
                  <a:cxn ang="0">
                    <a:pos x="184" y="218"/>
                  </a:cxn>
                  <a:cxn ang="0">
                    <a:pos x="199" y="218"/>
                  </a:cxn>
                  <a:cxn ang="0">
                    <a:pos x="174" y="260"/>
                  </a:cxn>
                  <a:cxn ang="0">
                    <a:pos x="195" y="260"/>
                  </a:cxn>
                  <a:cxn ang="0">
                    <a:pos x="155" y="310"/>
                  </a:cxn>
                  <a:cxn ang="0">
                    <a:pos x="177" y="298"/>
                  </a:cxn>
                  <a:cxn ang="0">
                    <a:pos x="158" y="344"/>
                  </a:cxn>
                  <a:cxn ang="0">
                    <a:pos x="174" y="329"/>
                  </a:cxn>
                  <a:cxn ang="0">
                    <a:pos x="193" y="325"/>
                  </a:cxn>
                  <a:cxn ang="0">
                    <a:pos x="181" y="359"/>
                  </a:cxn>
                  <a:cxn ang="0">
                    <a:pos x="141" y="423"/>
                  </a:cxn>
                  <a:cxn ang="0">
                    <a:pos x="193" y="374"/>
                  </a:cxn>
                  <a:cxn ang="0">
                    <a:pos x="204" y="365"/>
                  </a:cxn>
                  <a:cxn ang="0">
                    <a:pos x="202" y="418"/>
                  </a:cxn>
                  <a:cxn ang="0">
                    <a:pos x="218" y="444"/>
                  </a:cxn>
                  <a:cxn ang="0">
                    <a:pos x="225" y="414"/>
                  </a:cxn>
                  <a:cxn ang="0">
                    <a:pos x="376" y="494"/>
                  </a:cxn>
                  <a:cxn ang="0">
                    <a:pos x="238" y="378"/>
                  </a:cxn>
                  <a:cxn ang="0">
                    <a:pos x="268" y="402"/>
                  </a:cxn>
                  <a:cxn ang="0">
                    <a:pos x="228" y="339"/>
                  </a:cxn>
                  <a:cxn ang="0">
                    <a:pos x="394" y="390"/>
                  </a:cxn>
                  <a:cxn ang="0">
                    <a:pos x="228" y="319"/>
                  </a:cxn>
                  <a:cxn ang="0">
                    <a:pos x="251" y="302"/>
                  </a:cxn>
                  <a:cxn ang="0">
                    <a:pos x="232" y="277"/>
                  </a:cxn>
                  <a:cxn ang="0">
                    <a:pos x="259" y="277"/>
                  </a:cxn>
                  <a:cxn ang="0">
                    <a:pos x="333" y="326"/>
                  </a:cxn>
                  <a:cxn ang="0">
                    <a:pos x="262" y="232"/>
                  </a:cxn>
                  <a:cxn ang="0">
                    <a:pos x="248" y="198"/>
                  </a:cxn>
                  <a:cxn ang="0">
                    <a:pos x="268" y="192"/>
                  </a:cxn>
                  <a:cxn ang="0">
                    <a:pos x="264" y="159"/>
                  </a:cxn>
                  <a:cxn ang="0">
                    <a:pos x="273" y="155"/>
                  </a:cxn>
                  <a:cxn ang="0">
                    <a:pos x="324" y="185"/>
                  </a:cxn>
                  <a:cxn ang="0">
                    <a:pos x="284" y="137"/>
                  </a:cxn>
                  <a:cxn ang="0">
                    <a:pos x="287" y="96"/>
                  </a:cxn>
                  <a:cxn ang="0">
                    <a:pos x="284" y="73"/>
                  </a:cxn>
                  <a:cxn ang="0">
                    <a:pos x="327" y="72"/>
                  </a:cxn>
                  <a:cxn ang="0">
                    <a:pos x="317" y="39"/>
                  </a:cxn>
                  <a:cxn ang="0">
                    <a:pos x="336" y="30"/>
                  </a:cxn>
                  <a:cxn ang="0">
                    <a:pos x="330" y="0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/>
                <a:ahLst/>
                <a:cxnLst>
                  <a:cxn ang="0">
                    <a:pos x="157" y="94"/>
                  </a:cxn>
                  <a:cxn ang="0">
                    <a:pos x="140" y="9"/>
                  </a:cxn>
                  <a:cxn ang="0">
                    <a:pos x="119" y="1"/>
                  </a:cxn>
                  <a:cxn ang="0">
                    <a:pos x="102" y="0"/>
                  </a:cxn>
                  <a:cxn ang="0">
                    <a:pos x="75" y="3"/>
                  </a:cxn>
                  <a:cxn ang="0">
                    <a:pos x="59" y="13"/>
                  </a:cxn>
                  <a:cxn ang="0">
                    <a:pos x="40" y="26"/>
                  </a:cxn>
                  <a:cxn ang="0">
                    <a:pos x="22" y="49"/>
                  </a:cxn>
                  <a:cxn ang="0">
                    <a:pos x="12" y="82"/>
                  </a:cxn>
                  <a:cxn ang="0">
                    <a:pos x="7" y="110"/>
                  </a:cxn>
                  <a:cxn ang="0">
                    <a:pos x="0" y="149"/>
                  </a:cxn>
                  <a:cxn ang="0">
                    <a:pos x="0" y="174"/>
                  </a:cxn>
                  <a:cxn ang="0">
                    <a:pos x="12" y="209"/>
                  </a:cxn>
                  <a:cxn ang="0">
                    <a:pos x="35" y="238"/>
                  </a:cxn>
                  <a:cxn ang="0">
                    <a:pos x="59" y="262"/>
                  </a:cxn>
                  <a:cxn ang="0">
                    <a:pos x="46" y="226"/>
                  </a:cxn>
                  <a:cxn ang="0">
                    <a:pos x="40" y="193"/>
                  </a:cxn>
                  <a:cxn ang="0">
                    <a:pos x="43" y="158"/>
                  </a:cxn>
                  <a:cxn ang="0">
                    <a:pos x="46" y="128"/>
                  </a:cxn>
                  <a:cxn ang="0">
                    <a:pos x="51" y="97"/>
                  </a:cxn>
                  <a:cxn ang="0">
                    <a:pos x="59" y="70"/>
                  </a:cxn>
                  <a:cxn ang="0">
                    <a:pos x="61" y="49"/>
                  </a:cxn>
                  <a:cxn ang="0">
                    <a:pos x="71" y="27"/>
                  </a:cxn>
                  <a:cxn ang="0">
                    <a:pos x="94" y="10"/>
                  </a:cxn>
                  <a:cxn ang="0">
                    <a:pos x="114" y="11"/>
                  </a:cxn>
                  <a:cxn ang="0">
                    <a:pos x="135" y="59"/>
                  </a:cxn>
                  <a:cxn ang="0">
                    <a:pos x="150" y="70"/>
                  </a:cxn>
                  <a:cxn ang="0">
                    <a:pos x="157" y="94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/>
                <a:ahLst/>
                <a:cxnLst>
                  <a:cxn ang="0">
                    <a:pos x="3" y="51"/>
                  </a:cxn>
                  <a:cxn ang="0">
                    <a:pos x="40" y="0"/>
                  </a:cxn>
                  <a:cxn ang="0">
                    <a:pos x="63" y="1"/>
                  </a:cxn>
                  <a:cxn ang="0">
                    <a:pos x="83" y="4"/>
                  </a:cxn>
                  <a:cxn ang="0">
                    <a:pos x="99" y="18"/>
                  </a:cxn>
                  <a:cxn ang="0">
                    <a:pos x="139" y="59"/>
                  </a:cxn>
                  <a:cxn ang="0">
                    <a:pos x="152" y="77"/>
                  </a:cxn>
                  <a:cxn ang="0">
                    <a:pos x="161" y="96"/>
                  </a:cxn>
                  <a:cxn ang="0">
                    <a:pos x="171" y="150"/>
                  </a:cxn>
                  <a:cxn ang="0">
                    <a:pos x="175" y="167"/>
                  </a:cxn>
                  <a:cxn ang="0">
                    <a:pos x="171" y="188"/>
                  </a:cxn>
                  <a:cxn ang="0">
                    <a:pos x="164" y="210"/>
                  </a:cxn>
                  <a:cxn ang="0">
                    <a:pos x="148" y="244"/>
                  </a:cxn>
                  <a:cxn ang="0">
                    <a:pos x="136" y="267"/>
                  </a:cxn>
                  <a:cxn ang="0">
                    <a:pos x="115" y="291"/>
                  </a:cxn>
                  <a:cxn ang="0">
                    <a:pos x="76" y="321"/>
                  </a:cxn>
                  <a:cxn ang="0">
                    <a:pos x="96" y="283"/>
                  </a:cxn>
                  <a:cxn ang="0">
                    <a:pos x="113" y="249"/>
                  </a:cxn>
                  <a:cxn ang="0">
                    <a:pos x="123" y="217"/>
                  </a:cxn>
                  <a:cxn ang="0">
                    <a:pos x="118" y="188"/>
                  </a:cxn>
                  <a:cxn ang="0">
                    <a:pos x="115" y="167"/>
                  </a:cxn>
                  <a:cxn ang="0">
                    <a:pos x="123" y="141"/>
                  </a:cxn>
                  <a:cxn ang="0">
                    <a:pos x="126" y="119"/>
                  </a:cxn>
                  <a:cxn ang="0">
                    <a:pos x="109" y="77"/>
                  </a:cxn>
                  <a:cxn ang="0">
                    <a:pos x="106" y="54"/>
                  </a:cxn>
                  <a:cxn ang="0">
                    <a:pos x="92" y="37"/>
                  </a:cxn>
                  <a:cxn ang="0">
                    <a:pos x="63" y="13"/>
                  </a:cxn>
                  <a:cxn ang="0">
                    <a:pos x="49" y="32"/>
                  </a:cxn>
                  <a:cxn ang="0">
                    <a:pos x="0" y="61"/>
                  </a:cxn>
                  <a:cxn ang="0">
                    <a:pos x="3" y="51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grpSp>
          <p:nvGrpSpPr>
            <p:cNvPr id="1034" name="Group 111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1035" name="Group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1093" name="Freeform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/>
                  <a:ahLst/>
                  <a:cxnLst>
                    <a:cxn ang="0">
                      <a:pos x="0" y="229"/>
                    </a:cxn>
                    <a:cxn ang="0">
                      <a:pos x="21" y="177"/>
                    </a:cxn>
                    <a:cxn ang="0">
                      <a:pos x="40" y="121"/>
                    </a:cxn>
                    <a:cxn ang="0">
                      <a:pos x="49" y="96"/>
                    </a:cxn>
                    <a:cxn ang="0">
                      <a:pos x="62" y="68"/>
                    </a:cxn>
                    <a:cxn ang="0">
                      <a:pos x="80" y="37"/>
                    </a:cxn>
                    <a:cxn ang="0">
                      <a:pos x="94" y="18"/>
                    </a:cxn>
                    <a:cxn ang="0">
                      <a:pos x="104" y="9"/>
                    </a:cxn>
                    <a:cxn ang="0">
                      <a:pos x="118" y="2"/>
                    </a:cxn>
                    <a:cxn ang="0">
                      <a:pos x="132" y="0"/>
                    </a:cxn>
                    <a:cxn ang="0">
                      <a:pos x="139" y="6"/>
                    </a:cxn>
                    <a:cxn ang="0">
                      <a:pos x="147" y="21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94" name="Freeform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/>
                  <a:ahLst/>
                  <a:cxnLst>
                    <a:cxn ang="0">
                      <a:pos x="116" y="389"/>
                    </a:cxn>
                    <a:cxn ang="0">
                      <a:pos x="93" y="156"/>
                    </a:cxn>
                    <a:cxn ang="0">
                      <a:pos x="75" y="40"/>
                    </a:cxn>
                    <a:cxn ang="0">
                      <a:pos x="69" y="16"/>
                    </a:cxn>
                    <a:cxn ang="0">
                      <a:pos x="60" y="4"/>
                    </a:cxn>
                    <a:cxn ang="0">
                      <a:pos x="43" y="0"/>
                    </a:cxn>
                    <a:cxn ang="0">
                      <a:pos x="28" y="4"/>
                    </a:cxn>
                    <a:cxn ang="0">
                      <a:pos x="13" y="17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95" name="Freeform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/>
                  <a:ahLst/>
                  <a:cxnLst>
                    <a:cxn ang="0">
                      <a:pos x="156" y="987"/>
                    </a:cxn>
                    <a:cxn ang="0">
                      <a:pos x="157" y="844"/>
                    </a:cxn>
                    <a:cxn ang="0">
                      <a:pos x="157" y="778"/>
                    </a:cxn>
                    <a:cxn ang="0">
                      <a:pos x="153" y="732"/>
                    </a:cxn>
                    <a:cxn ang="0">
                      <a:pos x="151" y="676"/>
                    </a:cxn>
                    <a:cxn ang="0">
                      <a:pos x="152" y="618"/>
                    </a:cxn>
                    <a:cxn ang="0">
                      <a:pos x="150" y="569"/>
                    </a:cxn>
                    <a:cxn ang="0">
                      <a:pos x="146" y="526"/>
                    </a:cxn>
                    <a:cxn ang="0">
                      <a:pos x="141" y="448"/>
                    </a:cxn>
                    <a:cxn ang="0">
                      <a:pos x="133" y="363"/>
                    </a:cxn>
                    <a:cxn ang="0">
                      <a:pos x="123" y="277"/>
                    </a:cxn>
                    <a:cxn ang="0">
                      <a:pos x="115" y="185"/>
                    </a:cxn>
                    <a:cxn ang="0">
                      <a:pos x="109" y="131"/>
                    </a:cxn>
                    <a:cxn ang="0">
                      <a:pos x="103" y="109"/>
                    </a:cxn>
                    <a:cxn ang="0">
                      <a:pos x="88" y="72"/>
                    </a:cxn>
                    <a:cxn ang="0">
                      <a:pos x="76" y="45"/>
                    </a:cxn>
                    <a:cxn ang="0">
                      <a:pos x="60" y="23"/>
                    </a:cxn>
                    <a:cxn ang="0">
                      <a:pos x="44" y="5"/>
                    </a:cxn>
                    <a:cxn ang="0">
                      <a:pos x="33" y="0"/>
                    </a:cxn>
                    <a:cxn ang="0">
                      <a:pos x="18" y="0"/>
                    </a:cxn>
                    <a:cxn ang="0">
                      <a:pos x="6" y="5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96" name="Freeform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/>
                  <a:ahLst/>
                  <a:cxnLst>
                    <a:cxn ang="0">
                      <a:pos x="162" y="316"/>
                    </a:cxn>
                    <a:cxn ang="0">
                      <a:pos x="138" y="245"/>
                    </a:cxn>
                    <a:cxn ang="0">
                      <a:pos x="117" y="167"/>
                    </a:cxn>
                    <a:cxn ang="0">
                      <a:pos x="106" y="133"/>
                    </a:cxn>
                    <a:cxn ang="0">
                      <a:pos x="92" y="94"/>
                    </a:cxn>
                    <a:cxn ang="0">
                      <a:pos x="72" y="52"/>
                    </a:cxn>
                    <a:cxn ang="0">
                      <a:pos x="57" y="26"/>
                    </a:cxn>
                    <a:cxn ang="0">
                      <a:pos x="46" y="14"/>
                    </a:cxn>
                    <a:cxn ang="0">
                      <a:pos x="32" y="4"/>
                    </a:cxn>
                    <a:cxn ang="0">
                      <a:pos x="15" y="0"/>
                    </a:cxn>
                    <a:cxn ang="0">
                      <a:pos x="8" y="9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97" name="Freeform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/>
                  <a:ahLst/>
                  <a:cxnLst>
                    <a:cxn ang="0">
                      <a:pos x="156" y="346"/>
                    </a:cxn>
                    <a:cxn ang="0">
                      <a:pos x="133" y="313"/>
                    </a:cxn>
                    <a:cxn ang="0">
                      <a:pos x="123" y="292"/>
                    </a:cxn>
                    <a:cxn ang="0">
                      <a:pos x="117" y="275"/>
                    </a:cxn>
                    <a:cxn ang="0">
                      <a:pos x="82" y="116"/>
                    </a:cxn>
                    <a:cxn ang="0">
                      <a:pos x="64" y="65"/>
                    </a:cxn>
                    <a:cxn ang="0">
                      <a:pos x="50" y="32"/>
                    </a:cxn>
                    <a:cxn ang="0">
                      <a:pos x="39" y="17"/>
                    </a:cxn>
                    <a:cxn ang="0">
                      <a:pos x="27" y="4"/>
                    </a:cxn>
                    <a:cxn ang="0">
                      <a:pos x="13" y="0"/>
                    </a:cxn>
                    <a:cxn ang="0">
                      <a:pos x="4" y="3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98" name="Freeform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/>
                  <a:ahLst/>
                  <a:cxnLst>
                    <a:cxn ang="0">
                      <a:pos x="339" y="525"/>
                    </a:cxn>
                    <a:cxn ang="0">
                      <a:pos x="329" y="483"/>
                    </a:cxn>
                    <a:cxn ang="0">
                      <a:pos x="222" y="198"/>
                    </a:cxn>
                    <a:cxn ang="0">
                      <a:pos x="175" y="110"/>
                    </a:cxn>
                    <a:cxn ang="0">
                      <a:pos x="161" y="80"/>
                    </a:cxn>
                    <a:cxn ang="0">
                      <a:pos x="143" y="47"/>
                    </a:cxn>
                    <a:cxn ang="0">
                      <a:pos x="121" y="23"/>
                    </a:cxn>
                    <a:cxn ang="0">
                      <a:pos x="102" y="9"/>
                    </a:cxn>
                    <a:cxn ang="0">
                      <a:pos x="77" y="0"/>
                    </a:cxn>
                    <a:cxn ang="0">
                      <a:pos x="53" y="0"/>
                    </a:cxn>
                    <a:cxn ang="0">
                      <a:pos x="35" y="9"/>
                    </a:cxn>
                    <a:cxn ang="0">
                      <a:pos x="0" y="58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099" name="Freeform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/>
                  <a:ahLst/>
                  <a:cxnLst>
                    <a:cxn ang="0">
                      <a:pos x="0" y="869"/>
                    </a:cxn>
                    <a:cxn ang="0">
                      <a:pos x="89" y="622"/>
                    </a:cxn>
                    <a:cxn ang="0">
                      <a:pos x="137" y="499"/>
                    </a:cxn>
                    <a:cxn ang="0">
                      <a:pos x="179" y="381"/>
                    </a:cxn>
                    <a:cxn ang="0">
                      <a:pos x="205" y="299"/>
                    </a:cxn>
                    <a:cxn ang="0">
                      <a:pos x="217" y="256"/>
                    </a:cxn>
                    <a:cxn ang="0">
                      <a:pos x="225" y="209"/>
                    </a:cxn>
                    <a:cxn ang="0">
                      <a:pos x="235" y="166"/>
                    </a:cxn>
                    <a:cxn ang="0">
                      <a:pos x="251" y="114"/>
                    </a:cxn>
                    <a:cxn ang="0">
                      <a:pos x="269" y="68"/>
                    </a:cxn>
                    <a:cxn ang="0">
                      <a:pos x="292" y="27"/>
                    </a:cxn>
                    <a:cxn ang="0">
                      <a:pos x="309" y="2"/>
                    </a:cxn>
                    <a:cxn ang="0">
                      <a:pos x="320" y="0"/>
                    </a:cxn>
                    <a:cxn ang="0">
                      <a:pos x="331" y="12"/>
                    </a:cxn>
                    <a:cxn ang="0">
                      <a:pos x="337" y="58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00" name="Freeform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/>
                  <a:ahLst/>
                  <a:cxnLst>
                    <a:cxn ang="0">
                      <a:pos x="0" y="298"/>
                    </a:cxn>
                    <a:cxn ang="0">
                      <a:pos x="46" y="233"/>
                    </a:cxn>
                    <a:cxn ang="0">
                      <a:pos x="75" y="159"/>
                    </a:cxn>
                    <a:cxn ang="0">
                      <a:pos x="90" y="126"/>
                    </a:cxn>
                    <a:cxn ang="0">
                      <a:pos x="111" y="87"/>
                    </a:cxn>
                    <a:cxn ang="0">
                      <a:pos x="140" y="47"/>
                    </a:cxn>
                    <a:cxn ang="0">
                      <a:pos x="161" y="23"/>
                    </a:cxn>
                    <a:cxn ang="0">
                      <a:pos x="176" y="11"/>
                    </a:cxn>
                    <a:cxn ang="0">
                      <a:pos x="199" y="1"/>
                    </a:cxn>
                    <a:cxn ang="0">
                      <a:pos x="223" y="0"/>
                    </a:cxn>
                    <a:cxn ang="0">
                      <a:pos x="233" y="14"/>
                    </a:cxn>
                    <a:cxn ang="0">
                      <a:pos x="247" y="36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01" name="Freeform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9"/>
                    </a:cxn>
                    <a:cxn ang="0">
                      <a:pos x="44" y="19"/>
                    </a:cxn>
                    <a:cxn ang="0">
                      <a:pos x="65" y="40"/>
                    </a:cxn>
                    <a:cxn ang="0">
                      <a:pos x="85" y="57"/>
                    </a:cxn>
                    <a:cxn ang="0">
                      <a:pos x="101" y="75"/>
                    </a:cxn>
                    <a:cxn ang="0">
                      <a:pos x="109" y="91"/>
                    </a:cxn>
                    <a:cxn ang="0">
                      <a:pos x="115" y="105"/>
                    </a:cxn>
                    <a:cxn ang="0">
                      <a:pos x="118" y="125"/>
                    </a:cxn>
                    <a:cxn ang="0">
                      <a:pos x="118" y="145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/>
                  <a:ahLst/>
                  <a:cxnLst>
                    <a:cxn ang="0">
                      <a:pos x="0" y="573"/>
                    </a:cxn>
                    <a:cxn ang="0">
                      <a:pos x="0" y="519"/>
                    </a:cxn>
                    <a:cxn ang="0">
                      <a:pos x="0" y="479"/>
                    </a:cxn>
                    <a:cxn ang="0">
                      <a:pos x="2" y="450"/>
                    </a:cxn>
                    <a:cxn ang="0">
                      <a:pos x="3" y="416"/>
                    </a:cxn>
                    <a:cxn ang="0">
                      <a:pos x="3" y="380"/>
                    </a:cxn>
                    <a:cxn ang="0">
                      <a:pos x="4" y="351"/>
                    </a:cxn>
                    <a:cxn ang="0">
                      <a:pos x="6" y="323"/>
                    </a:cxn>
                    <a:cxn ang="0">
                      <a:pos x="9" y="276"/>
                    </a:cxn>
                    <a:cxn ang="0">
                      <a:pos x="14" y="223"/>
                    </a:cxn>
                    <a:cxn ang="0">
                      <a:pos x="21" y="170"/>
                    </a:cxn>
                    <a:cxn ang="0">
                      <a:pos x="26" y="114"/>
                    </a:cxn>
                    <a:cxn ang="0">
                      <a:pos x="30" y="80"/>
                    </a:cxn>
                    <a:cxn ang="0">
                      <a:pos x="33" y="67"/>
                    </a:cxn>
                    <a:cxn ang="0">
                      <a:pos x="42" y="44"/>
                    </a:cxn>
                    <a:cxn ang="0">
                      <a:pos x="51" y="28"/>
                    </a:cxn>
                    <a:cxn ang="0">
                      <a:pos x="61" y="14"/>
                    </a:cxn>
                    <a:cxn ang="0">
                      <a:pos x="71" y="3"/>
                    </a:cxn>
                    <a:cxn ang="0">
                      <a:pos x="77" y="0"/>
                    </a:cxn>
                    <a:cxn ang="0">
                      <a:pos x="87" y="0"/>
                    </a:cxn>
                    <a:cxn ang="0">
                      <a:pos x="95" y="4"/>
                    </a:cxn>
                    <a:cxn ang="0">
                      <a:pos x="99" y="9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/>
                  <a:ahLst/>
                  <a:cxnLst>
                    <a:cxn ang="0">
                      <a:pos x="123" y="160"/>
                    </a:cxn>
                    <a:cxn ang="0">
                      <a:pos x="104" y="124"/>
                    </a:cxn>
                    <a:cxn ang="0">
                      <a:pos x="89" y="84"/>
                    </a:cxn>
                    <a:cxn ang="0">
                      <a:pos x="81" y="67"/>
                    </a:cxn>
                    <a:cxn ang="0">
                      <a:pos x="70" y="47"/>
                    </a:cxn>
                    <a:cxn ang="0">
                      <a:pos x="55" y="26"/>
                    </a:cxn>
                    <a:cxn ang="0">
                      <a:pos x="44" y="13"/>
                    </a:cxn>
                    <a:cxn ang="0">
                      <a:pos x="35" y="7"/>
                    </a:cxn>
                    <a:cxn ang="0">
                      <a:pos x="24" y="1"/>
                    </a:cxn>
                    <a:cxn ang="0">
                      <a:pos x="11" y="0"/>
                    </a:cxn>
                    <a:cxn ang="0">
                      <a:pos x="5" y="4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04" name="Freeform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/>
                  <a:ahLst/>
                  <a:cxnLst>
                    <a:cxn ang="0">
                      <a:pos x="82" y="399"/>
                    </a:cxn>
                    <a:cxn ang="0">
                      <a:pos x="83" y="361"/>
                    </a:cxn>
                    <a:cxn ang="0">
                      <a:pos x="83" y="333"/>
                    </a:cxn>
                    <a:cxn ang="0">
                      <a:pos x="81" y="314"/>
                    </a:cxn>
                    <a:cxn ang="0">
                      <a:pos x="80" y="289"/>
                    </a:cxn>
                    <a:cxn ang="0">
                      <a:pos x="80" y="264"/>
                    </a:cxn>
                    <a:cxn ang="0">
                      <a:pos x="79" y="244"/>
                    </a:cxn>
                    <a:cxn ang="0">
                      <a:pos x="77" y="225"/>
                    </a:cxn>
                    <a:cxn ang="0">
                      <a:pos x="74" y="191"/>
                    </a:cxn>
                    <a:cxn ang="0">
                      <a:pos x="70" y="155"/>
                    </a:cxn>
                    <a:cxn ang="0">
                      <a:pos x="65" y="119"/>
                    </a:cxn>
                    <a:cxn ang="0">
                      <a:pos x="61" y="79"/>
                    </a:cxn>
                    <a:cxn ang="0">
                      <a:pos x="57" y="55"/>
                    </a:cxn>
                    <a:cxn ang="0">
                      <a:pos x="54" y="46"/>
                    </a:cxn>
                    <a:cxn ang="0">
                      <a:pos x="47" y="31"/>
                    </a:cxn>
                    <a:cxn ang="0">
                      <a:pos x="39" y="19"/>
                    </a:cxn>
                    <a:cxn ang="0">
                      <a:pos x="31" y="10"/>
                    </a:cxn>
                    <a:cxn ang="0">
                      <a:pos x="23" y="2"/>
                    </a:cxn>
                    <a:cxn ang="0">
                      <a:pos x="17" y="0"/>
                    </a:cxn>
                    <a:cxn ang="0">
                      <a:pos x="9" y="0"/>
                    </a:cxn>
                    <a:cxn ang="0">
                      <a:pos x="2" y="3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05" name="Freeform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9" y="135"/>
                    </a:cxn>
                    <a:cxn ang="0">
                      <a:pos x="26" y="126"/>
                    </a:cxn>
                    <a:cxn ang="0">
                      <a:pos x="32" y="119"/>
                    </a:cxn>
                    <a:cxn ang="0">
                      <a:pos x="60" y="50"/>
                    </a:cxn>
                    <a:cxn ang="0">
                      <a:pos x="76" y="28"/>
                    </a:cxn>
                    <a:cxn ang="0">
                      <a:pos x="87" y="14"/>
                    </a:cxn>
                    <a:cxn ang="0">
                      <a:pos x="96" y="7"/>
                    </a:cxn>
                    <a:cxn ang="0">
                      <a:pos x="107" y="2"/>
                    </a:cxn>
                    <a:cxn ang="0">
                      <a:pos x="118" y="0"/>
                    </a:cxn>
                    <a:cxn ang="0">
                      <a:pos x="125" y="1"/>
                    </a:cxn>
                    <a:cxn ang="0">
                      <a:pos x="130" y="9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/>
                  <a:ahLst/>
                  <a:cxnLst>
                    <a:cxn ang="0">
                      <a:pos x="303" y="524"/>
                    </a:cxn>
                    <a:cxn ang="0">
                      <a:pos x="292" y="462"/>
                    </a:cxn>
                    <a:cxn ang="0">
                      <a:pos x="278" y="396"/>
                    </a:cxn>
                    <a:cxn ang="0">
                      <a:pos x="266" y="344"/>
                    </a:cxn>
                    <a:cxn ang="0">
                      <a:pos x="253" y="297"/>
                    </a:cxn>
                    <a:cxn ang="0">
                      <a:pos x="236" y="257"/>
                    </a:cxn>
                    <a:cxn ang="0">
                      <a:pos x="220" y="213"/>
                    </a:cxn>
                    <a:cxn ang="0">
                      <a:pos x="197" y="176"/>
                    </a:cxn>
                    <a:cxn ang="0">
                      <a:pos x="148" y="102"/>
                    </a:cxn>
                    <a:cxn ang="0">
                      <a:pos x="134" y="80"/>
                    </a:cxn>
                    <a:cxn ang="0">
                      <a:pos x="124" y="70"/>
                    </a:cxn>
                    <a:cxn ang="0">
                      <a:pos x="100" y="42"/>
                    </a:cxn>
                    <a:cxn ang="0">
                      <a:pos x="87" y="28"/>
                    </a:cxn>
                    <a:cxn ang="0">
                      <a:pos x="71" y="18"/>
                    </a:cxn>
                    <a:cxn ang="0">
                      <a:pos x="47" y="6"/>
                    </a:cxn>
                    <a:cxn ang="0">
                      <a:pos x="30" y="0"/>
                    </a:cxn>
                    <a:cxn ang="0">
                      <a:pos x="18" y="0"/>
                    </a:cxn>
                    <a:cxn ang="0">
                      <a:pos x="7" y="3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/>
                  <a:ahLst/>
                  <a:cxnLst>
                    <a:cxn ang="0">
                      <a:pos x="125" y="431"/>
                    </a:cxn>
                    <a:cxn ang="0">
                      <a:pos x="57" y="16"/>
                    </a:cxn>
                    <a:cxn ang="0">
                      <a:pos x="52" y="10"/>
                    </a:cxn>
                    <a:cxn ang="0">
                      <a:pos x="45" y="3"/>
                    </a:cxn>
                    <a:cxn ang="0">
                      <a:pos x="38" y="1"/>
                    </a:cxn>
                    <a:cxn ang="0">
                      <a:pos x="27" y="0"/>
                    </a:cxn>
                    <a:cxn ang="0">
                      <a:pos x="19" y="1"/>
                    </a:cxn>
                    <a:cxn ang="0">
                      <a:pos x="12" y="6"/>
                    </a:cxn>
                    <a:cxn ang="0">
                      <a:pos x="4" y="14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>
                    <a:latin typeface="+mn-lt"/>
                  </a:endParaRPr>
                </a:p>
              </p:txBody>
            </p:sp>
          </p:grpSp>
          <p:sp>
            <p:nvSpPr>
              <p:cNvPr id="1109" name="Freeform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28" y="17"/>
                  </a:cxn>
                  <a:cxn ang="0">
                    <a:pos x="19" y="51"/>
                  </a:cxn>
                  <a:cxn ang="0">
                    <a:pos x="9" y="96"/>
                  </a:cxn>
                  <a:cxn ang="0">
                    <a:pos x="0" y="153"/>
                  </a:cxn>
                  <a:cxn ang="0">
                    <a:pos x="0" y="215"/>
                  </a:cxn>
                  <a:cxn ang="0">
                    <a:pos x="5" y="269"/>
                  </a:cxn>
                  <a:cxn ang="0">
                    <a:pos x="9" y="269"/>
                  </a:cxn>
                  <a:cxn ang="0">
                    <a:pos x="5" y="215"/>
                  </a:cxn>
                  <a:cxn ang="0">
                    <a:pos x="5" y="169"/>
                  </a:cxn>
                  <a:cxn ang="0">
                    <a:pos x="14" y="121"/>
                  </a:cxn>
                  <a:cxn ang="0">
                    <a:pos x="28" y="71"/>
                  </a:cxn>
                  <a:cxn ang="0">
                    <a:pos x="44" y="7"/>
                  </a:cxn>
                  <a:cxn ang="0">
                    <a:pos x="45" y="0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8" y="21"/>
                  </a:cxn>
                  <a:cxn ang="0">
                    <a:pos x="42" y="55"/>
                  </a:cxn>
                  <a:cxn ang="0">
                    <a:pos x="56" y="101"/>
                  </a:cxn>
                  <a:cxn ang="0">
                    <a:pos x="71" y="159"/>
                  </a:cxn>
                  <a:cxn ang="0">
                    <a:pos x="71" y="222"/>
                  </a:cxn>
                  <a:cxn ang="0">
                    <a:pos x="64" y="277"/>
                  </a:cxn>
                  <a:cxn ang="0">
                    <a:pos x="56" y="277"/>
                  </a:cxn>
                  <a:cxn ang="0">
                    <a:pos x="64" y="222"/>
                  </a:cxn>
                  <a:cxn ang="0">
                    <a:pos x="64" y="176"/>
                  </a:cxn>
                  <a:cxn ang="0">
                    <a:pos x="49" y="125"/>
                  </a:cxn>
                  <a:cxn ang="0">
                    <a:pos x="28" y="75"/>
                  </a:cxn>
                  <a:cxn ang="0">
                    <a:pos x="0" y="13"/>
                  </a:cxn>
                  <a:cxn ang="0">
                    <a:pos x="14" y="0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11" name="Freeform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/>
                <a:ahLst/>
                <a:cxnLst>
                  <a:cxn ang="0">
                    <a:pos x="114" y="8"/>
                  </a:cxn>
                  <a:cxn ang="0">
                    <a:pos x="97" y="21"/>
                  </a:cxn>
                  <a:cxn ang="0">
                    <a:pos x="61" y="35"/>
                  </a:cxn>
                  <a:cxn ang="0">
                    <a:pos x="75" y="32"/>
                  </a:cxn>
                  <a:cxn ang="0">
                    <a:pos x="80" y="41"/>
                  </a:cxn>
                  <a:cxn ang="0">
                    <a:pos x="75" y="48"/>
                  </a:cxn>
                  <a:cxn ang="0">
                    <a:pos x="55" y="64"/>
                  </a:cxn>
                  <a:cxn ang="0">
                    <a:pos x="55" y="68"/>
                  </a:cxn>
                  <a:cxn ang="0">
                    <a:pos x="69" y="68"/>
                  </a:cxn>
                  <a:cxn ang="0">
                    <a:pos x="64" y="73"/>
                  </a:cxn>
                  <a:cxn ang="0">
                    <a:pos x="55" y="89"/>
                  </a:cxn>
                  <a:cxn ang="0">
                    <a:pos x="64" y="86"/>
                  </a:cxn>
                  <a:cxn ang="0">
                    <a:pos x="67" y="97"/>
                  </a:cxn>
                  <a:cxn ang="0">
                    <a:pos x="19" y="124"/>
                  </a:cxn>
                  <a:cxn ang="0">
                    <a:pos x="50" y="116"/>
                  </a:cxn>
                  <a:cxn ang="0">
                    <a:pos x="38" y="132"/>
                  </a:cxn>
                  <a:cxn ang="0">
                    <a:pos x="25" y="135"/>
                  </a:cxn>
                  <a:cxn ang="0">
                    <a:pos x="58" y="116"/>
                  </a:cxn>
                  <a:cxn ang="0">
                    <a:pos x="67" y="124"/>
                  </a:cxn>
                  <a:cxn ang="0">
                    <a:pos x="41" y="149"/>
                  </a:cxn>
                  <a:cxn ang="0">
                    <a:pos x="22" y="165"/>
                  </a:cxn>
                  <a:cxn ang="0">
                    <a:pos x="45" y="155"/>
                  </a:cxn>
                  <a:cxn ang="0">
                    <a:pos x="52" y="162"/>
                  </a:cxn>
                  <a:cxn ang="0">
                    <a:pos x="41" y="181"/>
                  </a:cxn>
                  <a:cxn ang="0">
                    <a:pos x="25" y="193"/>
                  </a:cxn>
                  <a:cxn ang="0">
                    <a:pos x="30" y="198"/>
                  </a:cxn>
                  <a:cxn ang="0">
                    <a:pos x="33" y="206"/>
                  </a:cxn>
                  <a:cxn ang="0">
                    <a:pos x="30" y="208"/>
                  </a:cxn>
                  <a:cxn ang="0">
                    <a:pos x="27" y="217"/>
                  </a:cxn>
                  <a:cxn ang="0">
                    <a:pos x="30" y="225"/>
                  </a:cxn>
                  <a:cxn ang="0">
                    <a:pos x="5" y="257"/>
                  </a:cxn>
                  <a:cxn ang="0">
                    <a:pos x="36" y="238"/>
                  </a:cxn>
                  <a:cxn ang="0">
                    <a:pos x="64" y="331"/>
                  </a:cxn>
                  <a:cxn ang="0">
                    <a:pos x="41" y="249"/>
                  </a:cxn>
                  <a:cxn ang="0">
                    <a:pos x="55" y="227"/>
                  </a:cxn>
                  <a:cxn ang="0">
                    <a:pos x="58" y="217"/>
                  </a:cxn>
                  <a:cxn ang="0">
                    <a:pos x="67" y="236"/>
                  </a:cxn>
                  <a:cxn ang="0">
                    <a:pos x="64" y="200"/>
                  </a:cxn>
                  <a:cxn ang="0">
                    <a:pos x="83" y="246"/>
                  </a:cxn>
                  <a:cxn ang="0">
                    <a:pos x="92" y="249"/>
                  </a:cxn>
                  <a:cxn ang="0">
                    <a:pos x="69" y="217"/>
                  </a:cxn>
                  <a:cxn ang="0">
                    <a:pos x="75" y="179"/>
                  </a:cxn>
                  <a:cxn ang="0">
                    <a:pos x="134" y="287"/>
                  </a:cxn>
                  <a:cxn ang="0">
                    <a:pos x="80" y="187"/>
                  </a:cxn>
                  <a:cxn ang="0">
                    <a:pos x="86" y="143"/>
                  </a:cxn>
                  <a:cxn ang="0">
                    <a:pos x="114" y="206"/>
                  </a:cxn>
                  <a:cxn ang="0">
                    <a:pos x="94" y="146"/>
                  </a:cxn>
                  <a:cxn ang="0">
                    <a:pos x="119" y="238"/>
                  </a:cxn>
                  <a:cxn ang="0">
                    <a:pos x="97" y="116"/>
                  </a:cxn>
                  <a:cxn ang="0">
                    <a:pos x="102" y="86"/>
                  </a:cxn>
                  <a:cxn ang="0">
                    <a:pos x="136" y="137"/>
                  </a:cxn>
                  <a:cxn ang="0">
                    <a:pos x="136" y="137"/>
                  </a:cxn>
                  <a:cxn ang="0">
                    <a:pos x="111" y="92"/>
                  </a:cxn>
                  <a:cxn ang="0">
                    <a:pos x="114" y="68"/>
                  </a:cxn>
                  <a:cxn ang="0">
                    <a:pos x="122" y="79"/>
                  </a:cxn>
                  <a:cxn ang="0">
                    <a:pos x="195" y="127"/>
                  </a:cxn>
                  <a:cxn ang="0">
                    <a:pos x="119" y="70"/>
                  </a:cxn>
                  <a:cxn ang="0">
                    <a:pos x="134" y="64"/>
                  </a:cxn>
                  <a:cxn ang="0">
                    <a:pos x="178" y="119"/>
                  </a:cxn>
                  <a:cxn ang="0">
                    <a:pos x="128" y="32"/>
                  </a:cxn>
                  <a:cxn ang="0">
                    <a:pos x="125" y="16"/>
                  </a:cxn>
                  <a:cxn ang="0">
                    <a:pos x="139" y="0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12" name="Freeform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/>
                <a:ahLst/>
                <a:cxnLst>
                  <a:cxn ang="0">
                    <a:pos x="121" y="103"/>
                  </a:cxn>
                  <a:cxn ang="0">
                    <a:pos x="108" y="10"/>
                  </a:cxn>
                  <a:cxn ang="0">
                    <a:pos x="92" y="1"/>
                  </a:cxn>
                  <a:cxn ang="0">
                    <a:pos x="79" y="0"/>
                  </a:cxn>
                  <a:cxn ang="0">
                    <a:pos x="58" y="4"/>
                  </a:cxn>
                  <a:cxn ang="0">
                    <a:pos x="45" y="14"/>
                  </a:cxn>
                  <a:cxn ang="0">
                    <a:pos x="31" y="28"/>
                  </a:cxn>
                  <a:cxn ang="0">
                    <a:pos x="17" y="54"/>
                  </a:cxn>
                  <a:cxn ang="0">
                    <a:pos x="9" y="90"/>
                  </a:cxn>
                  <a:cxn ang="0">
                    <a:pos x="5" y="121"/>
                  </a:cxn>
                  <a:cxn ang="0">
                    <a:pos x="0" y="164"/>
                  </a:cxn>
                  <a:cxn ang="0">
                    <a:pos x="0" y="192"/>
                  </a:cxn>
                  <a:cxn ang="0">
                    <a:pos x="9" y="230"/>
                  </a:cxn>
                  <a:cxn ang="0">
                    <a:pos x="27" y="262"/>
                  </a:cxn>
                  <a:cxn ang="0">
                    <a:pos x="45" y="288"/>
                  </a:cxn>
                  <a:cxn ang="0">
                    <a:pos x="35" y="249"/>
                  </a:cxn>
                  <a:cxn ang="0">
                    <a:pos x="31" y="212"/>
                  </a:cxn>
                  <a:cxn ang="0">
                    <a:pos x="33" y="174"/>
                  </a:cxn>
                  <a:cxn ang="0">
                    <a:pos x="35" y="141"/>
                  </a:cxn>
                  <a:cxn ang="0">
                    <a:pos x="39" y="107"/>
                  </a:cxn>
                  <a:cxn ang="0">
                    <a:pos x="45" y="76"/>
                  </a:cxn>
                  <a:cxn ang="0">
                    <a:pos x="47" y="53"/>
                  </a:cxn>
                  <a:cxn ang="0">
                    <a:pos x="55" y="30"/>
                  </a:cxn>
                  <a:cxn ang="0">
                    <a:pos x="73" y="11"/>
                  </a:cxn>
                  <a:cxn ang="0">
                    <a:pos x="88" y="13"/>
                  </a:cxn>
                  <a:cxn ang="0">
                    <a:pos x="103" y="65"/>
                  </a:cxn>
                  <a:cxn ang="0">
                    <a:pos x="116" y="76"/>
                  </a:cxn>
                  <a:cxn ang="0">
                    <a:pos x="121" y="103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13" name="Freeform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/>
                <a:ahLst/>
                <a:cxnLst>
                  <a:cxn ang="0">
                    <a:pos x="178" y="6"/>
                  </a:cxn>
                  <a:cxn ang="0">
                    <a:pos x="171" y="25"/>
                  </a:cxn>
                  <a:cxn ang="0">
                    <a:pos x="112" y="21"/>
                  </a:cxn>
                  <a:cxn ang="0">
                    <a:pos x="135" y="29"/>
                  </a:cxn>
                  <a:cxn ang="0">
                    <a:pos x="161" y="40"/>
                  </a:cxn>
                  <a:cxn ang="0">
                    <a:pos x="105" y="55"/>
                  </a:cxn>
                  <a:cxn ang="0">
                    <a:pos x="148" y="60"/>
                  </a:cxn>
                  <a:cxn ang="0">
                    <a:pos x="152" y="77"/>
                  </a:cxn>
                  <a:cxn ang="0">
                    <a:pos x="26" y="160"/>
                  </a:cxn>
                  <a:cxn ang="0">
                    <a:pos x="143" y="100"/>
                  </a:cxn>
                  <a:cxn ang="0">
                    <a:pos x="118" y="134"/>
                  </a:cxn>
                  <a:cxn ang="0">
                    <a:pos x="134" y="137"/>
                  </a:cxn>
                  <a:cxn ang="0">
                    <a:pos x="112" y="184"/>
                  </a:cxn>
                  <a:cxn ang="0">
                    <a:pos x="66" y="234"/>
                  </a:cxn>
                  <a:cxn ang="0">
                    <a:pos x="118" y="197"/>
                  </a:cxn>
                  <a:cxn ang="0">
                    <a:pos x="75" y="271"/>
                  </a:cxn>
                  <a:cxn ang="0">
                    <a:pos x="115" y="223"/>
                  </a:cxn>
                  <a:cxn ang="0">
                    <a:pos x="124" y="223"/>
                  </a:cxn>
                  <a:cxn ang="0">
                    <a:pos x="108" y="266"/>
                  </a:cxn>
                  <a:cxn ang="0">
                    <a:pos x="121" y="266"/>
                  </a:cxn>
                  <a:cxn ang="0">
                    <a:pos x="97" y="317"/>
                  </a:cxn>
                  <a:cxn ang="0">
                    <a:pos x="111" y="304"/>
                  </a:cxn>
                  <a:cxn ang="0">
                    <a:pos x="98" y="352"/>
                  </a:cxn>
                  <a:cxn ang="0">
                    <a:pos x="108" y="336"/>
                  </a:cxn>
                  <a:cxn ang="0">
                    <a:pos x="120" y="331"/>
                  </a:cxn>
                  <a:cxn ang="0">
                    <a:pos x="112" y="367"/>
                  </a:cxn>
                  <a:cxn ang="0">
                    <a:pos x="88" y="432"/>
                  </a:cxn>
                  <a:cxn ang="0">
                    <a:pos x="120" y="382"/>
                  </a:cxn>
                  <a:cxn ang="0">
                    <a:pos x="127" y="373"/>
                  </a:cxn>
                  <a:cxn ang="0">
                    <a:pos x="125" y="427"/>
                  </a:cxn>
                  <a:cxn ang="0">
                    <a:pos x="135" y="454"/>
                  </a:cxn>
                  <a:cxn ang="0">
                    <a:pos x="139" y="424"/>
                  </a:cxn>
                  <a:cxn ang="0">
                    <a:pos x="234" y="504"/>
                  </a:cxn>
                  <a:cxn ang="0">
                    <a:pos x="148" y="387"/>
                  </a:cxn>
                  <a:cxn ang="0">
                    <a:pos x="167" y="412"/>
                  </a:cxn>
                  <a:cxn ang="0">
                    <a:pos x="141" y="346"/>
                  </a:cxn>
                  <a:cxn ang="0">
                    <a:pos x="245" y="398"/>
                  </a:cxn>
                  <a:cxn ang="0">
                    <a:pos x="141" y="327"/>
                  </a:cxn>
                  <a:cxn ang="0">
                    <a:pos x="156" y="310"/>
                  </a:cxn>
                  <a:cxn ang="0">
                    <a:pos x="144" y="283"/>
                  </a:cxn>
                  <a:cxn ang="0">
                    <a:pos x="161" y="283"/>
                  </a:cxn>
                  <a:cxn ang="0">
                    <a:pos x="208" y="333"/>
                  </a:cxn>
                  <a:cxn ang="0">
                    <a:pos x="162" y="238"/>
                  </a:cxn>
                  <a:cxn ang="0">
                    <a:pos x="153" y="202"/>
                  </a:cxn>
                  <a:cxn ang="0">
                    <a:pos x="167" y="196"/>
                  </a:cxn>
                  <a:cxn ang="0">
                    <a:pos x="164" y="163"/>
                  </a:cxn>
                  <a:cxn ang="0">
                    <a:pos x="170" y="158"/>
                  </a:cxn>
                  <a:cxn ang="0">
                    <a:pos x="201" y="189"/>
                  </a:cxn>
                  <a:cxn ang="0">
                    <a:pos x="176" y="140"/>
                  </a:cxn>
                  <a:cxn ang="0">
                    <a:pos x="178" y="98"/>
                  </a:cxn>
                  <a:cxn ang="0">
                    <a:pos x="176" y="75"/>
                  </a:cxn>
                  <a:cxn ang="0">
                    <a:pos x="204" y="74"/>
                  </a:cxn>
                  <a:cxn ang="0">
                    <a:pos x="197" y="40"/>
                  </a:cxn>
                  <a:cxn ang="0">
                    <a:pos x="209" y="32"/>
                  </a:cxn>
                  <a:cxn ang="0">
                    <a:pos x="205" y="0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14" name="Freeform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/>
                <a:ahLst/>
                <a:cxnLst>
                  <a:cxn ang="0">
                    <a:pos x="2" y="52"/>
                  </a:cxn>
                  <a:cxn ang="0">
                    <a:pos x="25" y="0"/>
                  </a:cxn>
                  <a:cxn ang="0">
                    <a:pos x="40" y="1"/>
                  </a:cxn>
                  <a:cxn ang="0">
                    <a:pos x="53" y="4"/>
                  </a:cxn>
                  <a:cxn ang="0">
                    <a:pos x="62" y="18"/>
                  </a:cxn>
                  <a:cxn ang="0">
                    <a:pos x="87" y="60"/>
                  </a:cxn>
                  <a:cxn ang="0">
                    <a:pos x="96" y="79"/>
                  </a:cxn>
                  <a:cxn ang="0">
                    <a:pos x="102" y="98"/>
                  </a:cxn>
                  <a:cxn ang="0">
                    <a:pos x="108" y="154"/>
                  </a:cxn>
                  <a:cxn ang="0">
                    <a:pos x="111" y="170"/>
                  </a:cxn>
                  <a:cxn ang="0">
                    <a:pos x="108" y="192"/>
                  </a:cxn>
                  <a:cxn ang="0">
                    <a:pos x="104" y="215"/>
                  </a:cxn>
                  <a:cxn ang="0">
                    <a:pos x="94" y="250"/>
                  </a:cxn>
                  <a:cxn ang="0">
                    <a:pos x="86" y="272"/>
                  </a:cxn>
                  <a:cxn ang="0">
                    <a:pos x="73" y="297"/>
                  </a:cxn>
                  <a:cxn ang="0">
                    <a:pos x="48" y="328"/>
                  </a:cxn>
                  <a:cxn ang="0">
                    <a:pos x="61" y="290"/>
                  </a:cxn>
                  <a:cxn ang="0">
                    <a:pos x="72" y="254"/>
                  </a:cxn>
                  <a:cxn ang="0">
                    <a:pos x="77" y="222"/>
                  </a:cxn>
                  <a:cxn ang="0">
                    <a:pos x="75" y="192"/>
                  </a:cxn>
                  <a:cxn ang="0">
                    <a:pos x="73" y="170"/>
                  </a:cxn>
                  <a:cxn ang="0">
                    <a:pos x="77" y="144"/>
                  </a:cxn>
                  <a:cxn ang="0">
                    <a:pos x="80" y="122"/>
                  </a:cxn>
                  <a:cxn ang="0">
                    <a:pos x="69" y="79"/>
                  </a:cxn>
                  <a:cxn ang="0">
                    <a:pos x="67" y="56"/>
                  </a:cxn>
                  <a:cxn ang="0">
                    <a:pos x="58" y="37"/>
                  </a:cxn>
                  <a:cxn ang="0">
                    <a:pos x="40" y="14"/>
                  </a:cxn>
                  <a:cxn ang="0">
                    <a:pos x="31" y="32"/>
                  </a:cxn>
                  <a:cxn ang="0">
                    <a:pos x="0" y="62"/>
                  </a:cxn>
                  <a:cxn ang="0">
                    <a:pos x="2" y="52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15" name="Freeform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32" y="6"/>
                  </a:cxn>
                  <a:cxn ang="0">
                    <a:pos x="18" y="66"/>
                  </a:cxn>
                  <a:cxn ang="0">
                    <a:pos x="9" y="122"/>
                  </a:cxn>
                  <a:cxn ang="0">
                    <a:pos x="0" y="192"/>
                  </a:cxn>
                  <a:cxn ang="0">
                    <a:pos x="0" y="268"/>
                  </a:cxn>
                  <a:cxn ang="0">
                    <a:pos x="4" y="335"/>
                  </a:cxn>
                  <a:cxn ang="0">
                    <a:pos x="9" y="335"/>
                  </a:cxn>
                  <a:cxn ang="0">
                    <a:pos x="4" y="268"/>
                  </a:cxn>
                  <a:cxn ang="0">
                    <a:pos x="4" y="212"/>
                  </a:cxn>
                  <a:cxn ang="0">
                    <a:pos x="13" y="151"/>
                  </a:cxn>
                  <a:cxn ang="0">
                    <a:pos x="26" y="91"/>
                  </a:cxn>
                  <a:cxn ang="0">
                    <a:pos x="45" y="14"/>
                  </a:cxn>
                  <a:cxn ang="0">
                    <a:pos x="35" y="0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16" name="Freeform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6" y="14"/>
                  </a:cxn>
                  <a:cxn ang="0">
                    <a:pos x="23" y="39"/>
                  </a:cxn>
                  <a:cxn ang="0">
                    <a:pos x="31" y="73"/>
                  </a:cxn>
                  <a:cxn ang="0">
                    <a:pos x="40" y="116"/>
                  </a:cxn>
                  <a:cxn ang="0">
                    <a:pos x="40" y="161"/>
                  </a:cxn>
                  <a:cxn ang="0">
                    <a:pos x="35" y="202"/>
                  </a:cxn>
                  <a:cxn ang="0">
                    <a:pos x="31" y="202"/>
                  </a:cxn>
                  <a:cxn ang="0">
                    <a:pos x="35" y="161"/>
                  </a:cxn>
                  <a:cxn ang="0">
                    <a:pos x="35" y="128"/>
                  </a:cxn>
                  <a:cxn ang="0">
                    <a:pos x="27" y="91"/>
                  </a:cxn>
                  <a:cxn ang="0">
                    <a:pos x="16" y="55"/>
                  </a:cxn>
                  <a:cxn ang="0">
                    <a:pos x="0" y="9"/>
                  </a:cxn>
                  <a:cxn ang="0">
                    <a:pos x="8" y="0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17" name="Freeform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/>
                <a:ahLst/>
                <a:cxnLst>
                  <a:cxn ang="0">
                    <a:pos x="68" y="31"/>
                  </a:cxn>
                  <a:cxn ang="0">
                    <a:pos x="53" y="0"/>
                  </a:cxn>
                  <a:cxn ang="0">
                    <a:pos x="44" y="0"/>
                  </a:cxn>
                  <a:cxn ang="0">
                    <a:pos x="36" y="2"/>
                  </a:cxn>
                  <a:cxn ang="0">
                    <a:pos x="30" y="10"/>
                  </a:cxn>
                  <a:cxn ang="0">
                    <a:pos x="14" y="37"/>
                  </a:cxn>
                  <a:cxn ang="0">
                    <a:pos x="8" y="48"/>
                  </a:cxn>
                  <a:cxn ang="0">
                    <a:pos x="5" y="60"/>
                  </a:cxn>
                  <a:cxn ang="0">
                    <a:pos x="0" y="94"/>
                  </a:cxn>
                  <a:cxn ang="0">
                    <a:pos x="0" y="104"/>
                  </a:cxn>
                  <a:cxn ang="0">
                    <a:pos x="0" y="117"/>
                  </a:cxn>
                  <a:cxn ang="0">
                    <a:pos x="4" y="131"/>
                  </a:cxn>
                  <a:cxn ang="0">
                    <a:pos x="9" y="153"/>
                  </a:cxn>
                  <a:cxn ang="0">
                    <a:pos x="15" y="167"/>
                  </a:cxn>
                  <a:cxn ang="0">
                    <a:pos x="23" y="182"/>
                  </a:cxn>
                  <a:cxn ang="0">
                    <a:pos x="39" y="201"/>
                  </a:cxn>
                  <a:cxn ang="0">
                    <a:pos x="31" y="177"/>
                  </a:cxn>
                  <a:cxn ang="0">
                    <a:pos x="24" y="156"/>
                  </a:cxn>
                  <a:cxn ang="0">
                    <a:pos x="21" y="136"/>
                  </a:cxn>
                  <a:cxn ang="0">
                    <a:pos x="22" y="117"/>
                  </a:cxn>
                  <a:cxn ang="0">
                    <a:pos x="23" y="104"/>
                  </a:cxn>
                  <a:cxn ang="0">
                    <a:pos x="21" y="88"/>
                  </a:cxn>
                  <a:cxn ang="0">
                    <a:pos x="19" y="74"/>
                  </a:cxn>
                  <a:cxn ang="0">
                    <a:pos x="25" y="48"/>
                  </a:cxn>
                  <a:cxn ang="0">
                    <a:pos x="27" y="34"/>
                  </a:cxn>
                  <a:cxn ang="0">
                    <a:pos x="32" y="23"/>
                  </a:cxn>
                  <a:cxn ang="0">
                    <a:pos x="44" y="8"/>
                  </a:cxn>
                  <a:cxn ang="0">
                    <a:pos x="50" y="19"/>
                  </a:cxn>
                  <a:cxn ang="0">
                    <a:pos x="70" y="37"/>
                  </a:cxn>
                  <a:cxn ang="0">
                    <a:pos x="68" y="31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18" name="Freeform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/>
                <a:ahLst/>
                <a:cxnLst>
                  <a:cxn ang="0">
                    <a:pos x="56" y="4"/>
                  </a:cxn>
                  <a:cxn ang="0">
                    <a:pos x="60" y="15"/>
                  </a:cxn>
                  <a:cxn ang="0">
                    <a:pos x="98" y="13"/>
                  </a:cxn>
                  <a:cxn ang="0">
                    <a:pos x="83" y="18"/>
                  </a:cxn>
                  <a:cxn ang="0">
                    <a:pos x="67" y="24"/>
                  </a:cxn>
                  <a:cxn ang="0">
                    <a:pos x="103" y="33"/>
                  </a:cxn>
                  <a:cxn ang="0">
                    <a:pos x="75" y="37"/>
                  </a:cxn>
                  <a:cxn ang="0">
                    <a:pos x="72" y="47"/>
                  </a:cxn>
                  <a:cxn ang="0">
                    <a:pos x="153" y="98"/>
                  </a:cxn>
                  <a:cxn ang="0">
                    <a:pos x="79" y="61"/>
                  </a:cxn>
                  <a:cxn ang="0">
                    <a:pos x="95" y="83"/>
                  </a:cxn>
                  <a:cxn ang="0">
                    <a:pos x="84" y="84"/>
                  </a:cxn>
                  <a:cxn ang="0">
                    <a:pos x="98" y="113"/>
                  </a:cxn>
                  <a:cxn ang="0">
                    <a:pos x="128" y="144"/>
                  </a:cxn>
                  <a:cxn ang="0">
                    <a:pos x="95" y="121"/>
                  </a:cxn>
                  <a:cxn ang="0">
                    <a:pos x="123" y="167"/>
                  </a:cxn>
                  <a:cxn ang="0">
                    <a:pos x="97" y="137"/>
                  </a:cxn>
                  <a:cxn ang="0">
                    <a:pos x="91" y="137"/>
                  </a:cxn>
                  <a:cxn ang="0">
                    <a:pos x="100" y="164"/>
                  </a:cxn>
                  <a:cxn ang="0">
                    <a:pos x="92" y="164"/>
                  </a:cxn>
                  <a:cxn ang="0">
                    <a:pos x="109" y="195"/>
                  </a:cxn>
                  <a:cxn ang="0">
                    <a:pos x="99" y="187"/>
                  </a:cxn>
                  <a:cxn ang="0">
                    <a:pos x="107" y="217"/>
                  </a:cxn>
                  <a:cxn ang="0">
                    <a:pos x="100" y="207"/>
                  </a:cxn>
                  <a:cxn ang="0">
                    <a:pos x="93" y="204"/>
                  </a:cxn>
                  <a:cxn ang="0">
                    <a:pos x="98" y="226"/>
                  </a:cxn>
                  <a:cxn ang="0">
                    <a:pos x="114" y="265"/>
                  </a:cxn>
                  <a:cxn ang="0">
                    <a:pos x="93" y="235"/>
                  </a:cxn>
                  <a:cxn ang="0">
                    <a:pos x="88" y="230"/>
                  </a:cxn>
                  <a:cxn ang="0">
                    <a:pos x="90" y="263"/>
                  </a:cxn>
                  <a:cxn ang="0">
                    <a:pos x="83" y="279"/>
                  </a:cxn>
                  <a:cxn ang="0">
                    <a:pos x="80" y="260"/>
                  </a:cxn>
                  <a:cxn ang="0">
                    <a:pos x="19" y="311"/>
                  </a:cxn>
                  <a:cxn ang="0">
                    <a:pos x="75" y="238"/>
                  </a:cxn>
                  <a:cxn ang="0">
                    <a:pos x="64" y="254"/>
                  </a:cxn>
                  <a:cxn ang="0">
                    <a:pos x="80" y="214"/>
                  </a:cxn>
                  <a:cxn ang="0">
                    <a:pos x="12" y="245"/>
                  </a:cxn>
                  <a:cxn ang="0">
                    <a:pos x="80" y="200"/>
                  </a:cxn>
                  <a:cxn ang="0">
                    <a:pos x="71" y="190"/>
                  </a:cxn>
                  <a:cxn ang="0">
                    <a:pos x="77" y="174"/>
                  </a:cxn>
                  <a:cxn ang="0">
                    <a:pos x="67" y="174"/>
                  </a:cxn>
                  <a:cxn ang="0">
                    <a:pos x="37" y="205"/>
                  </a:cxn>
                  <a:cxn ang="0">
                    <a:pos x="66" y="146"/>
                  </a:cxn>
                  <a:cxn ang="0">
                    <a:pos x="71" y="125"/>
                  </a:cxn>
                  <a:cxn ang="0">
                    <a:pos x="64" y="121"/>
                  </a:cxn>
                  <a:cxn ang="0">
                    <a:pos x="65" y="100"/>
                  </a:cxn>
                  <a:cxn ang="0">
                    <a:pos x="61" y="97"/>
                  </a:cxn>
                  <a:cxn ang="0">
                    <a:pos x="40" y="116"/>
                  </a:cxn>
                  <a:cxn ang="0">
                    <a:pos x="57" y="87"/>
                  </a:cxn>
                  <a:cxn ang="0">
                    <a:pos x="56" y="60"/>
                  </a:cxn>
                  <a:cxn ang="0">
                    <a:pos x="57" y="46"/>
                  </a:cxn>
                  <a:cxn ang="0">
                    <a:pos x="39" y="45"/>
                  </a:cxn>
                  <a:cxn ang="0">
                    <a:pos x="44" y="24"/>
                  </a:cxn>
                  <a:cxn ang="0">
                    <a:pos x="36" y="19"/>
                  </a:cxn>
                  <a:cxn ang="0">
                    <a:pos x="38" y="0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19" name="Freeform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0" y="10"/>
                  </a:cxn>
                  <a:cxn ang="0">
                    <a:pos x="13" y="28"/>
                  </a:cxn>
                  <a:cxn ang="0">
                    <a:pos x="6" y="51"/>
                  </a:cxn>
                  <a:cxn ang="0">
                    <a:pos x="0" y="80"/>
                  </a:cxn>
                  <a:cxn ang="0">
                    <a:pos x="0" y="112"/>
                  </a:cxn>
                  <a:cxn ang="0">
                    <a:pos x="3" y="141"/>
                  </a:cxn>
                  <a:cxn ang="0">
                    <a:pos x="6" y="141"/>
                  </a:cxn>
                  <a:cxn ang="0">
                    <a:pos x="3" y="112"/>
                  </a:cxn>
                  <a:cxn ang="0">
                    <a:pos x="3" y="89"/>
                  </a:cxn>
                  <a:cxn ang="0">
                    <a:pos x="9" y="64"/>
                  </a:cxn>
                  <a:cxn ang="0">
                    <a:pos x="20" y="38"/>
                  </a:cxn>
                  <a:cxn ang="0">
                    <a:pos x="34" y="6"/>
                  </a:cxn>
                  <a:cxn ang="0">
                    <a:pos x="27" y="0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20" name="Freeform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/>
                <a:ahLst/>
                <a:cxnLst>
                  <a:cxn ang="0">
                    <a:pos x="1" y="22"/>
                  </a:cxn>
                  <a:cxn ang="0">
                    <a:pos x="13" y="0"/>
                  </a:cxn>
                  <a:cxn ang="0">
                    <a:pos x="21" y="0"/>
                  </a:cxn>
                  <a:cxn ang="0">
                    <a:pos x="27" y="1"/>
                  </a:cxn>
                  <a:cxn ang="0">
                    <a:pos x="33" y="7"/>
                  </a:cxn>
                  <a:cxn ang="0">
                    <a:pos x="46" y="25"/>
                  </a:cxn>
                  <a:cxn ang="0">
                    <a:pos x="50" y="33"/>
                  </a:cxn>
                  <a:cxn ang="0">
                    <a:pos x="53" y="42"/>
                  </a:cxn>
                  <a:cxn ang="0">
                    <a:pos x="57" y="65"/>
                  </a:cxn>
                  <a:cxn ang="0">
                    <a:pos x="58" y="73"/>
                  </a:cxn>
                  <a:cxn ang="0">
                    <a:pos x="57" y="82"/>
                  </a:cxn>
                  <a:cxn ang="0">
                    <a:pos x="54" y="92"/>
                  </a:cxn>
                  <a:cxn ang="0">
                    <a:pos x="49" y="107"/>
                  </a:cxn>
                  <a:cxn ang="0">
                    <a:pos x="44" y="116"/>
                  </a:cxn>
                  <a:cxn ang="0">
                    <a:pos x="38" y="126"/>
                  </a:cxn>
                  <a:cxn ang="0">
                    <a:pos x="25" y="140"/>
                  </a:cxn>
                  <a:cxn ang="0">
                    <a:pos x="32" y="123"/>
                  </a:cxn>
                  <a:cxn ang="0">
                    <a:pos x="37" y="108"/>
                  </a:cxn>
                  <a:cxn ang="0">
                    <a:pos x="40" y="95"/>
                  </a:cxn>
                  <a:cxn ang="0">
                    <a:pos x="39" y="82"/>
                  </a:cxn>
                  <a:cxn ang="0">
                    <a:pos x="38" y="73"/>
                  </a:cxn>
                  <a:cxn ang="0">
                    <a:pos x="40" y="61"/>
                  </a:cxn>
                  <a:cxn ang="0">
                    <a:pos x="42" y="51"/>
                  </a:cxn>
                  <a:cxn ang="0">
                    <a:pos x="36" y="33"/>
                  </a:cxn>
                  <a:cxn ang="0">
                    <a:pos x="35" y="23"/>
                  </a:cxn>
                  <a:cxn ang="0">
                    <a:pos x="30" y="15"/>
                  </a:cxn>
                  <a:cxn ang="0">
                    <a:pos x="21" y="5"/>
                  </a:cxn>
                  <a:cxn ang="0">
                    <a:pos x="16" y="14"/>
                  </a:cxn>
                  <a:cxn ang="0">
                    <a:pos x="0" y="26"/>
                  </a:cxn>
                  <a:cxn ang="0">
                    <a:pos x="1" y="22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21" name="Freeform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/>
                <a:ahLst/>
                <a:cxnLst>
                  <a:cxn ang="0">
                    <a:pos x="96" y="3"/>
                  </a:cxn>
                  <a:cxn ang="0">
                    <a:pos x="92" y="10"/>
                  </a:cxn>
                  <a:cxn ang="0">
                    <a:pos x="60" y="9"/>
                  </a:cxn>
                  <a:cxn ang="0">
                    <a:pos x="73" y="13"/>
                  </a:cxn>
                  <a:cxn ang="0">
                    <a:pos x="86" y="17"/>
                  </a:cxn>
                  <a:cxn ang="0">
                    <a:pos x="56" y="23"/>
                  </a:cxn>
                  <a:cxn ang="0">
                    <a:pos x="79" y="26"/>
                  </a:cxn>
                  <a:cxn ang="0">
                    <a:pos x="82" y="32"/>
                  </a:cxn>
                  <a:cxn ang="0">
                    <a:pos x="14" y="69"/>
                  </a:cxn>
                  <a:cxn ang="0">
                    <a:pos x="77" y="42"/>
                  </a:cxn>
                  <a:cxn ang="0">
                    <a:pos x="64" y="58"/>
                  </a:cxn>
                  <a:cxn ang="0">
                    <a:pos x="72" y="59"/>
                  </a:cxn>
                  <a:cxn ang="0">
                    <a:pos x="60" y="79"/>
                  </a:cxn>
                  <a:cxn ang="0">
                    <a:pos x="35" y="100"/>
                  </a:cxn>
                  <a:cxn ang="0">
                    <a:pos x="64" y="84"/>
                  </a:cxn>
                  <a:cxn ang="0">
                    <a:pos x="40" y="117"/>
                  </a:cxn>
                  <a:cxn ang="0">
                    <a:pos x="61" y="95"/>
                  </a:cxn>
                  <a:cxn ang="0">
                    <a:pos x="66" y="95"/>
                  </a:cxn>
                  <a:cxn ang="0">
                    <a:pos x="59" y="115"/>
                  </a:cxn>
                  <a:cxn ang="0">
                    <a:pos x="65" y="115"/>
                  </a:cxn>
                  <a:cxn ang="0">
                    <a:pos x="51" y="136"/>
                  </a:cxn>
                  <a:cxn ang="0">
                    <a:pos x="59" y="131"/>
                  </a:cxn>
                  <a:cxn ang="0">
                    <a:pos x="53" y="151"/>
                  </a:cxn>
                  <a:cxn ang="0">
                    <a:pos x="59" y="145"/>
                  </a:cxn>
                  <a:cxn ang="0">
                    <a:pos x="64" y="143"/>
                  </a:cxn>
                  <a:cxn ang="0">
                    <a:pos x="60" y="158"/>
                  </a:cxn>
                  <a:cxn ang="0">
                    <a:pos x="47" y="186"/>
                  </a:cxn>
                  <a:cxn ang="0">
                    <a:pos x="64" y="164"/>
                  </a:cxn>
                  <a:cxn ang="0">
                    <a:pos x="69" y="160"/>
                  </a:cxn>
                  <a:cxn ang="0">
                    <a:pos x="67" y="184"/>
                  </a:cxn>
                  <a:cxn ang="0">
                    <a:pos x="73" y="195"/>
                  </a:cxn>
                  <a:cxn ang="0">
                    <a:pos x="74" y="183"/>
                  </a:cxn>
                  <a:cxn ang="0">
                    <a:pos x="126" y="217"/>
                  </a:cxn>
                  <a:cxn ang="0">
                    <a:pos x="79" y="166"/>
                  </a:cxn>
                  <a:cxn ang="0">
                    <a:pos x="89" y="178"/>
                  </a:cxn>
                  <a:cxn ang="0">
                    <a:pos x="76" y="149"/>
                  </a:cxn>
                  <a:cxn ang="0">
                    <a:pos x="132" y="171"/>
                  </a:cxn>
                  <a:cxn ang="0">
                    <a:pos x="76" y="141"/>
                  </a:cxn>
                  <a:cxn ang="0">
                    <a:pos x="83" y="133"/>
                  </a:cxn>
                  <a:cxn ang="0">
                    <a:pos x="78" y="122"/>
                  </a:cxn>
                  <a:cxn ang="0">
                    <a:pos x="86" y="122"/>
                  </a:cxn>
                  <a:cxn ang="0">
                    <a:pos x="112" y="143"/>
                  </a:cxn>
                  <a:cxn ang="0">
                    <a:pos x="87" y="102"/>
                  </a:cxn>
                  <a:cxn ang="0">
                    <a:pos x="83" y="87"/>
                  </a:cxn>
                  <a:cxn ang="0">
                    <a:pos x="89" y="84"/>
                  </a:cxn>
                  <a:cxn ang="0">
                    <a:pos x="88" y="70"/>
                  </a:cxn>
                  <a:cxn ang="0">
                    <a:pos x="91" y="68"/>
                  </a:cxn>
                  <a:cxn ang="0">
                    <a:pos x="108" y="81"/>
                  </a:cxn>
                  <a:cxn ang="0">
                    <a:pos x="95" y="61"/>
                  </a:cxn>
                  <a:cxn ang="0">
                    <a:pos x="96" y="42"/>
                  </a:cxn>
                  <a:cxn ang="0">
                    <a:pos x="95" y="32"/>
                  </a:cxn>
                  <a:cxn ang="0">
                    <a:pos x="109" y="32"/>
                  </a:cxn>
                  <a:cxn ang="0">
                    <a:pos x="105" y="17"/>
                  </a:cxn>
                  <a:cxn ang="0">
                    <a:pos x="113" y="14"/>
                  </a:cxn>
                  <a:cxn ang="0">
                    <a:pos x="110" y="0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22" name="Freeform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2"/>
                  </a:cxn>
                  <a:cxn ang="0">
                    <a:pos x="22" y="28"/>
                  </a:cxn>
                  <a:cxn ang="0">
                    <a:pos x="29" y="52"/>
                  </a:cxn>
                  <a:cxn ang="0">
                    <a:pos x="37" y="83"/>
                  </a:cxn>
                  <a:cxn ang="0">
                    <a:pos x="37" y="116"/>
                  </a:cxn>
                  <a:cxn ang="0">
                    <a:pos x="32" y="145"/>
                  </a:cxn>
                  <a:cxn ang="0">
                    <a:pos x="29" y="145"/>
                  </a:cxn>
                  <a:cxn ang="0">
                    <a:pos x="32" y="116"/>
                  </a:cxn>
                  <a:cxn ang="0">
                    <a:pos x="32" y="92"/>
                  </a:cxn>
                  <a:cxn ang="0">
                    <a:pos x="25" y="65"/>
                  </a:cxn>
                  <a:cxn ang="0">
                    <a:pos x="14" y="39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23" name="Freeform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33" y="9"/>
                  </a:cxn>
                  <a:cxn ang="0">
                    <a:pos x="23" y="103"/>
                  </a:cxn>
                  <a:cxn ang="0">
                    <a:pos x="24" y="130"/>
                  </a:cxn>
                  <a:cxn ang="0">
                    <a:pos x="28" y="248"/>
                  </a:cxn>
                  <a:cxn ang="0">
                    <a:pos x="8" y="154"/>
                  </a:cxn>
                  <a:cxn ang="0">
                    <a:pos x="4" y="127"/>
                  </a:cxn>
                  <a:cxn ang="0">
                    <a:pos x="1" y="105"/>
                  </a:cxn>
                  <a:cxn ang="0">
                    <a:pos x="0" y="84"/>
                  </a:cxn>
                  <a:cxn ang="0">
                    <a:pos x="4" y="62"/>
                  </a:cxn>
                  <a:cxn ang="0">
                    <a:pos x="8" y="35"/>
                  </a:cxn>
                  <a:cxn ang="0">
                    <a:pos x="26" y="0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24" name="Freeform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/>
                <a:ahLst/>
                <a:cxnLst>
                  <a:cxn ang="0">
                    <a:pos x="115" y="13"/>
                  </a:cxn>
                  <a:cxn ang="0">
                    <a:pos x="107" y="26"/>
                  </a:cxn>
                  <a:cxn ang="0">
                    <a:pos x="38" y="35"/>
                  </a:cxn>
                  <a:cxn ang="0">
                    <a:pos x="102" y="35"/>
                  </a:cxn>
                  <a:cxn ang="0">
                    <a:pos x="83" y="60"/>
                  </a:cxn>
                  <a:cxn ang="0">
                    <a:pos x="73" y="74"/>
                  </a:cxn>
                  <a:cxn ang="0">
                    <a:pos x="82" y="75"/>
                  </a:cxn>
                  <a:cxn ang="0">
                    <a:pos x="50" y="96"/>
                  </a:cxn>
                  <a:cxn ang="0">
                    <a:pos x="74" y="96"/>
                  </a:cxn>
                  <a:cxn ang="0">
                    <a:pos x="67" y="105"/>
                  </a:cxn>
                  <a:cxn ang="0">
                    <a:pos x="73" y="111"/>
                  </a:cxn>
                  <a:cxn ang="0">
                    <a:pos x="13" y="148"/>
                  </a:cxn>
                  <a:cxn ang="0">
                    <a:pos x="69" y="139"/>
                  </a:cxn>
                  <a:cxn ang="0">
                    <a:pos x="74" y="150"/>
                  </a:cxn>
                  <a:cxn ang="0">
                    <a:pos x="28" y="184"/>
                  </a:cxn>
                  <a:cxn ang="0">
                    <a:pos x="45" y="178"/>
                  </a:cxn>
                  <a:cxn ang="0">
                    <a:pos x="59" y="186"/>
                  </a:cxn>
                  <a:cxn ang="0">
                    <a:pos x="0" y="251"/>
                  </a:cxn>
                  <a:cxn ang="0">
                    <a:pos x="51" y="215"/>
                  </a:cxn>
                  <a:cxn ang="0">
                    <a:pos x="58" y="228"/>
                  </a:cxn>
                  <a:cxn ang="0">
                    <a:pos x="45" y="243"/>
                  </a:cxn>
                  <a:cxn ang="0">
                    <a:pos x="53" y="254"/>
                  </a:cxn>
                  <a:cxn ang="0">
                    <a:pos x="46" y="278"/>
                  </a:cxn>
                  <a:cxn ang="0">
                    <a:pos x="39" y="328"/>
                  </a:cxn>
                  <a:cxn ang="0">
                    <a:pos x="58" y="287"/>
                  </a:cxn>
                  <a:cxn ang="0">
                    <a:pos x="95" y="347"/>
                  </a:cxn>
                  <a:cxn ang="0">
                    <a:pos x="82" y="264"/>
                  </a:cxn>
                  <a:cxn ang="0">
                    <a:pos x="77" y="236"/>
                  </a:cxn>
                  <a:cxn ang="0">
                    <a:pos x="164" y="347"/>
                  </a:cxn>
                  <a:cxn ang="0">
                    <a:pos x="84" y="220"/>
                  </a:cxn>
                  <a:cxn ang="0">
                    <a:pos x="95" y="215"/>
                  </a:cxn>
                  <a:cxn ang="0">
                    <a:pos x="104" y="240"/>
                  </a:cxn>
                  <a:cxn ang="0">
                    <a:pos x="99" y="193"/>
                  </a:cxn>
                  <a:cxn ang="0">
                    <a:pos x="146" y="301"/>
                  </a:cxn>
                  <a:cxn ang="0">
                    <a:pos x="112" y="157"/>
                  </a:cxn>
                  <a:cxn ang="0">
                    <a:pos x="106" y="134"/>
                  </a:cxn>
                  <a:cxn ang="0">
                    <a:pos x="109" y="114"/>
                  </a:cxn>
                  <a:cxn ang="0">
                    <a:pos x="115" y="96"/>
                  </a:cxn>
                  <a:cxn ang="0">
                    <a:pos x="175" y="192"/>
                  </a:cxn>
                  <a:cxn ang="0">
                    <a:pos x="136" y="137"/>
                  </a:cxn>
                  <a:cxn ang="0">
                    <a:pos x="128" y="84"/>
                  </a:cxn>
                  <a:cxn ang="0">
                    <a:pos x="138" y="93"/>
                  </a:cxn>
                  <a:cxn ang="0">
                    <a:pos x="133" y="75"/>
                  </a:cxn>
                  <a:cxn ang="0">
                    <a:pos x="146" y="75"/>
                  </a:cxn>
                  <a:cxn ang="0">
                    <a:pos x="140" y="50"/>
                  </a:cxn>
                  <a:cxn ang="0">
                    <a:pos x="145" y="27"/>
                  </a:cxn>
                  <a:cxn ang="0">
                    <a:pos x="134" y="10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25" name="Freeform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/>
                <a:ahLst/>
                <a:cxnLst>
                  <a:cxn ang="0">
                    <a:pos x="96" y="25"/>
                  </a:cxn>
                  <a:cxn ang="0">
                    <a:pos x="61" y="0"/>
                  </a:cxn>
                  <a:cxn ang="0">
                    <a:pos x="51" y="0"/>
                  </a:cxn>
                  <a:cxn ang="0">
                    <a:pos x="42" y="3"/>
                  </a:cxn>
                  <a:cxn ang="0">
                    <a:pos x="34" y="13"/>
                  </a:cxn>
                  <a:cxn ang="0">
                    <a:pos x="16" y="45"/>
                  </a:cxn>
                  <a:cxn ang="0">
                    <a:pos x="10" y="58"/>
                  </a:cxn>
                  <a:cxn ang="0">
                    <a:pos x="5" y="71"/>
                  </a:cxn>
                  <a:cxn ang="0">
                    <a:pos x="1" y="113"/>
                  </a:cxn>
                  <a:cxn ang="0">
                    <a:pos x="0" y="126"/>
                  </a:cxn>
                  <a:cxn ang="0">
                    <a:pos x="1" y="142"/>
                  </a:cxn>
                  <a:cxn ang="0">
                    <a:pos x="4" y="158"/>
                  </a:cxn>
                  <a:cxn ang="0">
                    <a:pos x="11" y="185"/>
                  </a:cxn>
                  <a:cxn ang="0">
                    <a:pos x="18" y="201"/>
                  </a:cxn>
                  <a:cxn ang="0">
                    <a:pos x="27" y="219"/>
                  </a:cxn>
                  <a:cxn ang="0">
                    <a:pos x="45" y="242"/>
                  </a:cxn>
                  <a:cxn ang="0">
                    <a:pos x="36" y="213"/>
                  </a:cxn>
                  <a:cxn ang="0">
                    <a:pos x="28" y="187"/>
                  </a:cxn>
                  <a:cxn ang="0">
                    <a:pos x="23" y="164"/>
                  </a:cxn>
                  <a:cxn ang="0">
                    <a:pos x="25" y="142"/>
                  </a:cxn>
                  <a:cxn ang="0">
                    <a:pos x="27" y="126"/>
                  </a:cxn>
                  <a:cxn ang="0">
                    <a:pos x="23" y="107"/>
                  </a:cxn>
                  <a:cxn ang="0">
                    <a:pos x="22" y="90"/>
                  </a:cxn>
                  <a:cxn ang="0">
                    <a:pos x="29" y="58"/>
                  </a:cxn>
                  <a:cxn ang="0">
                    <a:pos x="31" y="42"/>
                  </a:cxn>
                  <a:cxn ang="0">
                    <a:pos x="37" y="28"/>
                  </a:cxn>
                  <a:cxn ang="0">
                    <a:pos x="51" y="10"/>
                  </a:cxn>
                  <a:cxn ang="0">
                    <a:pos x="65" y="10"/>
                  </a:cxn>
                  <a:cxn ang="0">
                    <a:pos x="98" y="33"/>
                  </a:cxn>
                  <a:cxn ang="0">
                    <a:pos x="96" y="25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26" name="Freeform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/>
                <a:ahLst/>
                <a:cxnLst>
                  <a:cxn ang="0">
                    <a:pos x="126" y="261"/>
                  </a:cxn>
                  <a:cxn ang="0">
                    <a:pos x="140" y="216"/>
                  </a:cxn>
                  <a:cxn ang="0">
                    <a:pos x="145" y="197"/>
                  </a:cxn>
                  <a:cxn ang="0">
                    <a:pos x="157" y="173"/>
                  </a:cxn>
                  <a:cxn ang="0">
                    <a:pos x="170" y="151"/>
                  </a:cxn>
                  <a:cxn ang="0">
                    <a:pos x="178" y="137"/>
                  </a:cxn>
                  <a:cxn ang="0">
                    <a:pos x="180" y="124"/>
                  </a:cxn>
                  <a:cxn ang="0">
                    <a:pos x="175" y="104"/>
                  </a:cxn>
                  <a:cxn ang="0">
                    <a:pos x="174" y="85"/>
                  </a:cxn>
                  <a:cxn ang="0">
                    <a:pos x="154" y="35"/>
                  </a:cxn>
                  <a:cxn ang="0">
                    <a:pos x="145" y="23"/>
                  </a:cxn>
                  <a:cxn ang="0">
                    <a:pos x="129" y="10"/>
                  </a:cxn>
                  <a:cxn ang="0">
                    <a:pos x="114" y="2"/>
                  </a:cxn>
                  <a:cxn ang="0">
                    <a:pos x="96" y="0"/>
                  </a:cxn>
                  <a:cxn ang="0">
                    <a:pos x="81" y="5"/>
                  </a:cxn>
                  <a:cxn ang="0">
                    <a:pos x="64" y="10"/>
                  </a:cxn>
                  <a:cxn ang="0">
                    <a:pos x="45" y="26"/>
                  </a:cxn>
                  <a:cxn ang="0">
                    <a:pos x="38" y="37"/>
                  </a:cxn>
                  <a:cxn ang="0">
                    <a:pos x="27" y="52"/>
                  </a:cxn>
                  <a:cxn ang="0">
                    <a:pos x="18" y="66"/>
                  </a:cxn>
                  <a:cxn ang="0">
                    <a:pos x="1" y="135"/>
                  </a:cxn>
                  <a:cxn ang="0">
                    <a:pos x="0" y="148"/>
                  </a:cxn>
                  <a:cxn ang="0">
                    <a:pos x="4" y="170"/>
                  </a:cxn>
                  <a:cxn ang="0">
                    <a:pos x="13" y="235"/>
                  </a:cxn>
                  <a:cxn ang="0">
                    <a:pos x="12" y="171"/>
                  </a:cxn>
                  <a:cxn ang="0">
                    <a:pos x="18" y="144"/>
                  </a:cxn>
                  <a:cxn ang="0">
                    <a:pos x="21" y="127"/>
                  </a:cxn>
                  <a:cxn ang="0">
                    <a:pos x="29" y="104"/>
                  </a:cxn>
                  <a:cxn ang="0">
                    <a:pos x="35" y="82"/>
                  </a:cxn>
                  <a:cxn ang="0">
                    <a:pos x="47" y="59"/>
                  </a:cxn>
                  <a:cxn ang="0">
                    <a:pos x="60" y="39"/>
                  </a:cxn>
                  <a:cxn ang="0">
                    <a:pos x="70" y="21"/>
                  </a:cxn>
                  <a:cxn ang="0">
                    <a:pos x="81" y="10"/>
                  </a:cxn>
                  <a:cxn ang="0">
                    <a:pos x="95" y="6"/>
                  </a:cxn>
                  <a:cxn ang="0">
                    <a:pos x="107" y="10"/>
                  </a:cxn>
                  <a:cxn ang="0">
                    <a:pos x="115" y="19"/>
                  </a:cxn>
                  <a:cxn ang="0">
                    <a:pos x="121" y="37"/>
                  </a:cxn>
                  <a:cxn ang="0">
                    <a:pos x="121" y="50"/>
                  </a:cxn>
                  <a:cxn ang="0">
                    <a:pos x="125" y="74"/>
                  </a:cxn>
                  <a:cxn ang="0">
                    <a:pos x="130" y="89"/>
                  </a:cxn>
                  <a:cxn ang="0">
                    <a:pos x="143" y="112"/>
                  </a:cxn>
                  <a:cxn ang="0">
                    <a:pos x="145" y="124"/>
                  </a:cxn>
                  <a:cxn ang="0">
                    <a:pos x="147" y="136"/>
                  </a:cxn>
                  <a:cxn ang="0">
                    <a:pos x="147" y="153"/>
                  </a:cxn>
                  <a:cxn ang="0">
                    <a:pos x="125" y="212"/>
                  </a:cxn>
                  <a:cxn ang="0">
                    <a:pos x="126" y="26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27" name="Freeform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/>
                <a:ahLst/>
                <a:cxnLst>
                  <a:cxn ang="0">
                    <a:pos x="144" y="37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3"/>
                  </a:cxn>
                  <a:cxn ang="0">
                    <a:pos x="63" y="13"/>
                  </a:cxn>
                  <a:cxn ang="0">
                    <a:pos x="30" y="43"/>
                  </a:cxn>
                  <a:cxn ang="0">
                    <a:pos x="19" y="57"/>
                  </a:cxn>
                  <a:cxn ang="0">
                    <a:pos x="10" y="70"/>
                  </a:cxn>
                  <a:cxn ang="0">
                    <a:pos x="3" y="111"/>
                  </a:cxn>
                  <a:cxn ang="0">
                    <a:pos x="0" y="122"/>
                  </a:cxn>
                  <a:cxn ang="0">
                    <a:pos x="3" y="138"/>
                  </a:cxn>
                  <a:cxn ang="0">
                    <a:pos x="8" y="154"/>
                  </a:cxn>
                  <a:cxn ang="0">
                    <a:pos x="22" y="180"/>
                  </a:cxn>
                  <a:cxn ang="0">
                    <a:pos x="33" y="196"/>
                  </a:cxn>
                  <a:cxn ang="0">
                    <a:pos x="49" y="214"/>
                  </a:cxn>
                  <a:cxn ang="0">
                    <a:pos x="83" y="236"/>
                  </a:cxn>
                  <a:cxn ang="0">
                    <a:pos x="66" y="208"/>
                  </a:cxn>
                  <a:cxn ang="0">
                    <a:pos x="52" y="183"/>
                  </a:cxn>
                  <a:cxn ang="0">
                    <a:pos x="43" y="160"/>
                  </a:cxn>
                  <a:cxn ang="0">
                    <a:pos x="47" y="138"/>
                  </a:cxn>
                  <a:cxn ang="0">
                    <a:pos x="49" y="122"/>
                  </a:cxn>
                  <a:cxn ang="0">
                    <a:pos x="43" y="104"/>
                  </a:cxn>
                  <a:cxn ang="0">
                    <a:pos x="41" y="87"/>
                  </a:cxn>
                  <a:cxn ang="0">
                    <a:pos x="55" y="57"/>
                  </a:cxn>
                  <a:cxn ang="0">
                    <a:pos x="57" y="40"/>
                  </a:cxn>
                  <a:cxn ang="0">
                    <a:pos x="69" y="27"/>
                  </a:cxn>
                  <a:cxn ang="0">
                    <a:pos x="94" y="9"/>
                  </a:cxn>
                  <a:cxn ang="0">
                    <a:pos x="105" y="23"/>
                  </a:cxn>
                  <a:cxn ang="0">
                    <a:pos x="148" y="45"/>
                  </a:cxn>
                  <a:cxn ang="0">
                    <a:pos x="144" y="37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28" name="Freeform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/>
                <a:ahLst/>
                <a:cxnLst>
                  <a:cxn ang="0">
                    <a:pos x="3" y="25"/>
                  </a:cxn>
                  <a:cxn ang="0">
                    <a:pos x="34" y="0"/>
                  </a:cxn>
                  <a:cxn ang="0">
                    <a:pos x="54" y="0"/>
                  </a:cxn>
                  <a:cxn ang="0">
                    <a:pos x="72" y="2"/>
                  </a:cxn>
                  <a:cxn ang="0">
                    <a:pos x="85" y="9"/>
                  </a:cxn>
                  <a:cxn ang="0">
                    <a:pos x="120" y="29"/>
                  </a:cxn>
                  <a:cxn ang="0">
                    <a:pos x="131" y="38"/>
                  </a:cxn>
                  <a:cxn ang="0">
                    <a:pos x="139" y="47"/>
                  </a:cxn>
                  <a:cxn ang="0">
                    <a:pos x="147" y="75"/>
                  </a:cxn>
                  <a:cxn ang="0">
                    <a:pos x="151" y="83"/>
                  </a:cxn>
                  <a:cxn ang="0">
                    <a:pos x="147" y="94"/>
                  </a:cxn>
                  <a:cxn ang="0">
                    <a:pos x="142" y="104"/>
                  </a:cxn>
                  <a:cxn ang="0">
                    <a:pos x="128" y="122"/>
                  </a:cxn>
                  <a:cxn ang="0">
                    <a:pos x="116" y="133"/>
                  </a:cxn>
                  <a:cxn ang="0">
                    <a:pos x="100" y="145"/>
                  </a:cxn>
                  <a:cxn ang="0">
                    <a:pos x="65" y="160"/>
                  </a:cxn>
                  <a:cxn ang="0">
                    <a:pos x="82" y="141"/>
                  </a:cxn>
                  <a:cxn ang="0">
                    <a:pos x="97" y="124"/>
                  </a:cxn>
                  <a:cxn ang="0">
                    <a:pos x="106" y="108"/>
                  </a:cxn>
                  <a:cxn ang="0">
                    <a:pos x="102" y="94"/>
                  </a:cxn>
                  <a:cxn ang="0">
                    <a:pos x="100" y="83"/>
                  </a:cxn>
                  <a:cxn ang="0">
                    <a:pos x="106" y="70"/>
                  </a:cxn>
                  <a:cxn ang="0">
                    <a:pos x="108" y="59"/>
                  </a:cxn>
                  <a:cxn ang="0">
                    <a:pos x="94" y="38"/>
                  </a:cxn>
                  <a:cxn ang="0">
                    <a:pos x="91" y="27"/>
                  </a:cxn>
                  <a:cxn ang="0">
                    <a:pos x="79" y="18"/>
                  </a:cxn>
                  <a:cxn ang="0">
                    <a:pos x="54" y="6"/>
                  </a:cxn>
                  <a:cxn ang="0">
                    <a:pos x="43" y="15"/>
                  </a:cxn>
                  <a:cxn ang="0">
                    <a:pos x="0" y="30"/>
                  </a:cxn>
                  <a:cxn ang="0">
                    <a:pos x="3" y="25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29" name="Freeform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/>
                <a:ahLst/>
                <a:cxnLst>
                  <a:cxn ang="0">
                    <a:pos x="270" y="8"/>
                  </a:cxn>
                  <a:cxn ang="0">
                    <a:pos x="268" y="0"/>
                  </a:cxn>
                  <a:cxn ang="0">
                    <a:pos x="248" y="3"/>
                  </a:cxn>
                  <a:cxn ang="0">
                    <a:pos x="236" y="13"/>
                  </a:cxn>
                  <a:cxn ang="0">
                    <a:pos x="8" y="79"/>
                  </a:cxn>
                  <a:cxn ang="0">
                    <a:pos x="211" y="32"/>
                  </a:cxn>
                  <a:cxn ang="0">
                    <a:pos x="213" y="41"/>
                  </a:cxn>
                  <a:cxn ang="0">
                    <a:pos x="114" y="98"/>
                  </a:cxn>
                  <a:cxn ang="0">
                    <a:pos x="237" y="52"/>
                  </a:cxn>
                  <a:cxn ang="0">
                    <a:pos x="222" y="71"/>
                  </a:cxn>
                  <a:cxn ang="0">
                    <a:pos x="182" y="102"/>
                  </a:cxn>
                  <a:cxn ang="0">
                    <a:pos x="62" y="186"/>
                  </a:cxn>
                  <a:cxn ang="0">
                    <a:pos x="67" y="179"/>
                  </a:cxn>
                  <a:cxn ang="0">
                    <a:pos x="145" y="127"/>
                  </a:cxn>
                  <a:cxn ang="0">
                    <a:pos x="207" y="87"/>
                  </a:cxn>
                  <a:cxn ang="0">
                    <a:pos x="236" y="68"/>
                  </a:cxn>
                  <a:cxn ang="0">
                    <a:pos x="240" y="74"/>
                  </a:cxn>
                  <a:cxn ang="0">
                    <a:pos x="207" y="100"/>
                  </a:cxn>
                  <a:cxn ang="0">
                    <a:pos x="158" y="135"/>
                  </a:cxn>
                  <a:cxn ang="0">
                    <a:pos x="222" y="87"/>
                  </a:cxn>
                  <a:cxn ang="0">
                    <a:pos x="240" y="74"/>
                  </a:cxn>
                  <a:cxn ang="0">
                    <a:pos x="243" y="88"/>
                  </a:cxn>
                  <a:cxn ang="0">
                    <a:pos x="222" y="112"/>
                  </a:cxn>
                  <a:cxn ang="0">
                    <a:pos x="158" y="144"/>
                  </a:cxn>
                  <a:cxn ang="0">
                    <a:pos x="105" y="173"/>
                  </a:cxn>
                  <a:cxn ang="0">
                    <a:pos x="167" y="144"/>
                  </a:cxn>
                  <a:cxn ang="0">
                    <a:pos x="231" y="109"/>
                  </a:cxn>
                  <a:cxn ang="0">
                    <a:pos x="228" y="121"/>
                  </a:cxn>
                  <a:cxn ang="0">
                    <a:pos x="231" y="141"/>
                  </a:cxn>
                  <a:cxn ang="0">
                    <a:pos x="221" y="151"/>
                  </a:cxn>
                  <a:cxn ang="0">
                    <a:pos x="169" y="180"/>
                  </a:cxn>
                  <a:cxn ang="0">
                    <a:pos x="71" y="227"/>
                  </a:cxn>
                  <a:cxn ang="0">
                    <a:pos x="86" y="217"/>
                  </a:cxn>
                  <a:cxn ang="0">
                    <a:pos x="207" y="160"/>
                  </a:cxn>
                  <a:cxn ang="0">
                    <a:pos x="245" y="135"/>
                  </a:cxn>
                  <a:cxn ang="0">
                    <a:pos x="148" y="209"/>
                  </a:cxn>
                  <a:cxn ang="0">
                    <a:pos x="244" y="158"/>
                  </a:cxn>
                  <a:cxn ang="0">
                    <a:pos x="241" y="178"/>
                  </a:cxn>
                  <a:cxn ang="0">
                    <a:pos x="193" y="227"/>
                  </a:cxn>
                  <a:cxn ang="0">
                    <a:pos x="111" y="261"/>
                  </a:cxn>
                  <a:cxn ang="0">
                    <a:pos x="33" y="293"/>
                  </a:cxn>
                  <a:cxn ang="0">
                    <a:pos x="149" y="249"/>
                  </a:cxn>
                  <a:cxn ang="0">
                    <a:pos x="197" y="224"/>
                  </a:cxn>
                  <a:cxn ang="0">
                    <a:pos x="240" y="186"/>
                  </a:cxn>
                  <a:cxn ang="0">
                    <a:pos x="236" y="203"/>
                  </a:cxn>
                  <a:cxn ang="0">
                    <a:pos x="233" y="219"/>
                  </a:cxn>
                  <a:cxn ang="0">
                    <a:pos x="236" y="236"/>
                  </a:cxn>
                  <a:cxn ang="0">
                    <a:pos x="193" y="267"/>
                  </a:cxn>
                  <a:cxn ang="0">
                    <a:pos x="113" y="296"/>
                  </a:cxn>
                  <a:cxn ang="0">
                    <a:pos x="118" y="294"/>
                  </a:cxn>
                  <a:cxn ang="0">
                    <a:pos x="217" y="255"/>
                  </a:cxn>
                  <a:cxn ang="0">
                    <a:pos x="212" y="265"/>
                  </a:cxn>
                  <a:cxn ang="0">
                    <a:pos x="217" y="270"/>
                  </a:cxn>
                  <a:cxn ang="0">
                    <a:pos x="222" y="280"/>
                  </a:cxn>
                  <a:cxn ang="0">
                    <a:pos x="173" y="309"/>
                  </a:cxn>
                  <a:cxn ang="0">
                    <a:pos x="120" y="315"/>
                  </a:cxn>
                  <a:cxn ang="0">
                    <a:pos x="217" y="289"/>
                  </a:cxn>
                  <a:cxn ang="0">
                    <a:pos x="212" y="304"/>
                  </a:cxn>
                  <a:cxn ang="0">
                    <a:pos x="218" y="312"/>
                  </a:cxn>
                  <a:cxn ang="0">
                    <a:pos x="105" y="364"/>
                  </a:cxn>
                  <a:cxn ang="0">
                    <a:pos x="212" y="325"/>
                  </a:cxn>
                  <a:cxn ang="0">
                    <a:pos x="235" y="311"/>
                  </a:cxn>
                  <a:cxn ang="0">
                    <a:pos x="249" y="298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30" name="Freeform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/>
                <a:ahLst/>
                <a:cxnLst>
                  <a:cxn ang="0">
                    <a:pos x="116" y="7"/>
                  </a:cxn>
                  <a:cxn ang="0">
                    <a:pos x="18" y="12"/>
                  </a:cxn>
                  <a:cxn ang="0">
                    <a:pos x="108" y="12"/>
                  </a:cxn>
                  <a:cxn ang="0">
                    <a:pos x="94" y="23"/>
                  </a:cxn>
                  <a:cxn ang="0">
                    <a:pos x="94" y="28"/>
                  </a:cxn>
                  <a:cxn ang="0">
                    <a:pos x="50" y="40"/>
                  </a:cxn>
                  <a:cxn ang="0">
                    <a:pos x="83" y="36"/>
                  </a:cxn>
                  <a:cxn ang="0">
                    <a:pos x="83" y="42"/>
                  </a:cxn>
                  <a:cxn ang="0">
                    <a:pos x="90" y="45"/>
                  </a:cxn>
                  <a:cxn ang="0">
                    <a:pos x="10" y="73"/>
                  </a:cxn>
                  <a:cxn ang="0">
                    <a:pos x="86" y="59"/>
                  </a:cxn>
                  <a:cxn ang="0">
                    <a:pos x="68" y="78"/>
                  </a:cxn>
                  <a:cxn ang="0">
                    <a:pos x="10" y="90"/>
                  </a:cxn>
                  <a:cxn ang="0">
                    <a:pos x="72" y="80"/>
                  </a:cxn>
                  <a:cxn ang="0">
                    <a:pos x="25" y="102"/>
                  </a:cxn>
                  <a:cxn ang="0">
                    <a:pos x="53" y="92"/>
                  </a:cxn>
                  <a:cxn ang="0">
                    <a:pos x="72" y="90"/>
                  </a:cxn>
                  <a:cxn ang="0">
                    <a:pos x="72" y="97"/>
                  </a:cxn>
                  <a:cxn ang="0">
                    <a:pos x="61" y="111"/>
                  </a:cxn>
                  <a:cxn ang="0">
                    <a:pos x="6" y="127"/>
                  </a:cxn>
                  <a:cxn ang="0">
                    <a:pos x="68" y="113"/>
                  </a:cxn>
                  <a:cxn ang="0">
                    <a:pos x="57" y="132"/>
                  </a:cxn>
                  <a:cxn ang="0">
                    <a:pos x="43" y="144"/>
                  </a:cxn>
                  <a:cxn ang="0">
                    <a:pos x="50" y="144"/>
                  </a:cxn>
                  <a:cxn ang="0">
                    <a:pos x="50" y="151"/>
                  </a:cxn>
                  <a:cxn ang="0">
                    <a:pos x="10" y="168"/>
                  </a:cxn>
                  <a:cxn ang="0">
                    <a:pos x="43" y="165"/>
                  </a:cxn>
                  <a:cxn ang="0">
                    <a:pos x="43" y="168"/>
                  </a:cxn>
                  <a:cxn ang="0">
                    <a:pos x="47" y="175"/>
                  </a:cxn>
                  <a:cxn ang="0">
                    <a:pos x="38" y="189"/>
                  </a:cxn>
                  <a:cxn ang="0">
                    <a:pos x="47" y="196"/>
                  </a:cxn>
                  <a:cxn ang="0">
                    <a:pos x="50" y="227"/>
                  </a:cxn>
                  <a:cxn ang="0">
                    <a:pos x="57" y="189"/>
                  </a:cxn>
                  <a:cxn ang="0">
                    <a:pos x="119" y="270"/>
                  </a:cxn>
                  <a:cxn ang="0">
                    <a:pos x="83" y="175"/>
                  </a:cxn>
                  <a:cxn ang="0">
                    <a:pos x="83" y="173"/>
                  </a:cxn>
                  <a:cxn ang="0">
                    <a:pos x="86" y="165"/>
                  </a:cxn>
                  <a:cxn ang="0">
                    <a:pos x="137" y="213"/>
                  </a:cxn>
                  <a:cxn ang="0">
                    <a:pos x="104" y="187"/>
                  </a:cxn>
                  <a:cxn ang="0">
                    <a:pos x="94" y="144"/>
                  </a:cxn>
                  <a:cxn ang="0">
                    <a:pos x="97" y="132"/>
                  </a:cxn>
                  <a:cxn ang="0">
                    <a:pos x="116" y="161"/>
                  </a:cxn>
                  <a:cxn ang="0">
                    <a:pos x="104" y="118"/>
                  </a:cxn>
                  <a:cxn ang="0">
                    <a:pos x="123" y="111"/>
                  </a:cxn>
                  <a:cxn ang="0">
                    <a:pos x="137" y="140"/>
                  </a:cxn>
                  <a:cxn ang="0">
                    <a:pos x="119" y="90"/>
                  </a:cxn>
                  <a:cxn ang="0">
                    <a:pos x="123" y="85"/>
                  </a:cxn>
                  <a:cxn ang="0">
                    <a:pos x="127" y="61"/>
                  </a:cxn>
                  <a:cxn ang="0">
                    <a:pos x="144" y="64"/>
                  </a:cxn>
                  <a:cxn ang="0">
                    <a:pos x="210" y="125"/>
                  </a:cxn>
                  <a:cxn ang="0">
                    <a:pos x="163" y="90"/>
                  </a:cxn>
                  <a:cxn ang="0">
                    <a:pos x="137" y="40"/>
                  </a:cxn>
                  <a:cxn ang="0">
                    <a:pos x="144" y="31"/>
                  </a:cxn>
                  <a:cxn ang="0">
                    <a:pos x="177" y="59"/>
                  </a:cxn>
                  <a:cxn ang="0">
                    <a:pos x="170" y="56"/>
                  </a:cxn>
                  <a:cxn ang="0">
                    <a:pos x="155" y="18"/>
                  </a:cxn>
                  <a:cxn ang="0">
                    <a:pos x="195" y="56"/>
                  </a:cxn>
                  <a:cxn ang="0">
                    <a:pos x="169" y="37"/>
                  </a:cxn>
                  <a:cxn ang="0">
                    <a:pos x="149" y="2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31" name="Freeform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/>
                <a:ahLst/>
                <a:cxnLst>
                  <a:cxn ang="0">
                    <a:pos x="208" y="39"/>
                  </a:cxn>
                  <a:cxn ang="0">
                    <a:pos x="192" y="23"/>
                  </a:cxn>
                  <a:cxn ang="0">
                    <a:pos x="186" y="16"/>
                  </a:cxn>
                  <a:cxn ang="0">
                    <a:pos x="170" y="10"/>
                  </a:cxn>
                  <a:cxn ang="0">
                    <a:pos x="156" y="5"/>
                  </a:cxn>
                  <a:cxn ang="0">
                    <a:pos x="136" y="0"/>
                  </a:cxn>
                  <a:cxn ang="0">
                    <a:pos x="119" y="0"/>
                  </a:cxn>
                  <a:cxn ang="0">
                    <a:pos x="104" y="2"/>
                  </a:cxn>
                  <a:cxn ang="0">
                    <a:pos x="86" y="4"/>
                  </a:cxn>
                  <a:cxn ang="0">
                    <a:pos x="66" y="9"/>
                  </a:cxn>
                  <a:cxn ang="0">
                    <a:pos x="54" y="19"/>
                  </a:cxn>
                  <a:cxn ang="0">
                    <a:pos x="42" y="33"/>
                  </a:cxn>
                  <a:cxn ang="0">
                    <a:pos x="29" y="43"/>
                  </a:cxn>
                  <a:cxn ang="0">
                    <a:pos x="19" y="54"/>
                  </a:cxn>
                  <a:cxn ang="0">
                    <a:pos x="8" y="69"/>
                  </a:cxn>
                  <a:cxn ang="0">
                    <a:pos x="0" y="99"/>
                  </a:cxn>
                  <a:cxn ang="0">
                    <a:pos x="2" y="123"/>
                  </a:cxn>
                  <a:cxn ang="0">
                    <a:pos x="12" y="157"/>
                  </a:cxn>
                  <a:cxn ang="0">
                    <a:pos x="29" y="186"/>
                  </a:cxn>
                  <a:cxn ang="0">
                    <a:pos x="66" y="257"/>
                  </a:cxn>
                  <a:cxn ang="0">
                    <a:pos x="52" y="181"/>
                  </a:cxn>
                  <a:cxn ang="0">
                    <a:pos x="44" y="156"/>
                  </a:cxn>
                  <a:cxn ang="0">
                    <a:pos x="39" y="133"/>
                  </a:cxn>
                  <a:cxn ang="0">
                    <a:pos x="37" y="109"/>
                  </a:cxn>
                  <a:cxn ang="0">
                    <a:pos x="42" y="81"/>
                  </a:cxn>
                  <a:cxn ang="0">
                    <a:pos x="46" y="61"/>
                  </a:cxn>
                  <a:cxn ang="0">
                    <a:pos x="56" y="35"/>
                  </a:cxn>
                  <a:cxn ang="0">
                    <a:pos x="72" y="23"/>
                  </a:cxn>
                  <a:cxn ang="0">
                    <a:pos x="92" y="18"/>
                  </a:cxn>
                  <a:cxn ang="0">
                    <a:pos x="144" y="15"/>
                  </a:cxn>
                  <a:cxn ang="0">
                    <a:pos x="176" y="23"/>
                  </a:cxn>
                  <a:cxn ang="0">
                    <a:pos x="211" y="42"/>
                  </a:cxn>
                  <a:cxn ang="0">
                    <a:pos x="208" y="39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32" name="Freeform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/>
                <a:ahLst/>
                <a:cxnLst>
                  <a:cxn ang="0">
                    <a:pos x="63" y="251"/>
                  </a:cxn>
                  <a:cxn ang="0">
                    <a:pos x="48" y="207"/>
                  </a:cxn>
                  <a:cxn ang="0">
                    <a:pos x="41" y="189"/>
                  </a:cxn>
                  <a:cxn ang="0">
                    <a:pos x="26" y="166"/>
                  </a:cxn>
                  <a:cxn ang="0">
                    <a:pos x="10" y="145"/>
                  </a:cxn>
                  <a:cxn ang="0">
                    <a:pos x="1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6" y="81"/>
                  </a:cxn>
                  <a:cxn ang="0">
                    <a:pos x="30" y="34"/>
                  </a:cxn>
                  <a:cxn ang="0">
                    <a:pos x="41" y="23"/>
                  </a:cxn>
                  <a:cxn ang="0">
                    <a:pos x="61" y="10"/>
                  </a:cxn>
                  <a:cxn ang="0">
                    <a:pos x="78" y="2"/>
                  </a:cxn>
                  <a:cxn ang="0">
                    <a:pos x="100" y="0"/>
                  </a:cxn>
                  <a:cxn ang="0">
                    <a:pos x="118" y="5"/>
                  </a:cxn>
                  <a:cxn ang="0">
                    <a:pos x="140" y="10"/>
                  </a:cxn>
                  <a:cxn ang="0">
                    <a:pos x="163" y="25"/>
                  </a:cxn>
                  <a:cxn ang="0">
                    <a:pos x="170" y="36"/>
                  </a:cxn>
                  <a:cxn ang="0">
                    <a:pos x="184" y="51"/>
                  </a:cxn>
                  <a:cxn ang="0">
                    <a:pos x="195" y="64"/>
                  </a:cxn>
                  <a:cxn ang="0">
                    <a:pos x="215" y="129"/>
                  </a:cxn>
                  <a:cxn ang="0">
                    <a:pos x="217" y="142"/>
                  </a:cxn>
                  <a:cxn ang="0">
                    <a:pos x="212" y="164"/>
                  </a:cxn>
                  <a:cxn ang="0">
                    <a:pos x="201" y="225"/>
                  </a:cxn>
                  <a:cxn ang="0">
                    <a:pos x="202" y="165"/>
                  </a:cxn>
                  <a:cxn ang="0">
                    <a:pos x="195" y="138"/>
                  </a:cxn>
                  <a:cxn ang="0">
                    <a:pos x="190" y="122"/>
                  </a:cxn>
                  <a:cxn ang="0">
                    <a:pos x="182" y="100"/>
                  </a:cxn>
                  <a:cxn ang="0">
                    <a:pos x="173" y="79"/>
                  </a:cxn>
                  <a:cxn ang="0">
                    <a:pos x="159" y="57"/>
                  </a:cxn>
                  <a:cxn ang="0">
                    <a:pos x="144" y="37"/>
                  </a:cxn>
                  <a:cxn ang="0">
                    <a:pos x="131" y="20"/>
                  </a:cxn>
                  <a:cxn ang="0">
                    <a:pos x="118" y="10"/>
                  </a:cxn>
                  <a:cxn ang="0">
                    <a:pos x="103" y="6"/>
                  </a:cxn>
                  <a:cxn ang="0">
                    <a:pos x="87" y="10"/>
                  </a:cxn>
                  <a:cxn ang="0">
                    <a:pos x="77" y="19"/>
                  </a:cxn>
                  <a:cxn ang="0">
                    <a:pos x="70" y="36"/>
                  </a:cxn>
                  <a:cxn ang="0">
                    <a:pos x="70" y="48"/>
                  </a:cxn>
                  <a:cxn ang="0">
                    <a:pos x="65" y="71"/>
                  </a:cxn>
                  <a:cxn ang="0">
                    <a:pos x="58" y="85"/>
                  </a:cxn>
                  <a:cxn ang="0">
                    <a:pos x="43" y="108"/>
                  </a:cxn>
                  <a:cxn ang="0">
                    <a:pos x="41" y="119"/>
                  </a:cxn>
                  <a:cxn ang="0">
                    <a:pos x="38" y="131"/>
                  </a:cxn>
                  <a:cxn ang="0">
                    <a:pos x="38" y="147"/>
                  </a:cxn>
                  <a:cxn ang="0">
                    <a:pos x="65" y="203"/>
                  </a:cxn>
                  <a:cxn ang="0">
                    <a:pos x="63" y="25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33" name="Freeform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/>
                <a:ahLst/>
                <a:cxnLst>
                  <a:cxn ang="0">
                    <a:pos x="1" y="301"/>
                  </a:cxn>
                  <a:cxn ang="0">
                    <a:pos x="11" y="289"/>
                  </a:cxn>
                  <a:cxn ang="0">
                    <a:pos x="80" y="365"/>
                  </a:cxn>
                  <a:cxn ang="0">
                    <a:pos x="25" y="291"/>
                  </a:cxn>
                  <a:cxn ang="0">
                    <a:pos x="31" y="283"/>
                  </a:cxn>
                  <a:cxn ang="0">
                    <a:pos x="99" y="336"/>
                  </a:cxn>
                  <a:cxn ang="0">
                    <a:pos x="28" y="280"/>
                  </a:cxn>
                  <a:cxn ang="0">
                    <a:pos x="37" y="267"/>
                  </a:cxn>
                  <a:cxn ang="0">
                    <a:pos x="46" y="254"/>
                  </a:cxn>
                  <a:cxn ang="0">
                    <a:pos x="41" y="245"/>
                  </a:cxn>
                  <a:cxn ang="0">
                    <a:pos x="50" y="239"/>
                  </a:cxn>
                  <a:cxn ang="0">
                    <a:pos x="46" y="238"/>
                  </a:cxn>
                  <a:cxn ang="0">
                    <a:pos x="46" y="225"/>
                  </a:cxn>
                  <a:cxn ang="0">
                    <a:pos x="50" y="216"/>
                  </a:cxn>
                  <a:cxn ang="0">
                    <a:pos x="132" y="280"/>
                  </a:cxn>
                  <a:cxn ang="0">
                    <a:pos x="46" y="213"/>
                  </a:cxn>
                  <a:cxn ang="0">
                    <a:pos x="55" y="213"/>
                  </a:cxn>
                  <a:cxn ang="0">
                    <a:pos x="55" y="194"/>
                  </a:cxn>
                  <a:cxn ang="0">
                    <a:pos x="159" y="238"/>
                  </a:cxn>
                  <a:cxn ang="0">
                    <a:pos x="77" y="208"/>
                  </a:cxn>
                  <a:cxn ang="0">
                    <a:pos x="47" y="182"/>
                  </a:cxn>
                  <a:cxn ang="0">
                    <a:pos x="50" y="172"/>
                  </a:cxn>
                  <a:cxn ang="0">
                    <a:pos x="68" y="180"/>
                  </a:cxn>
                  <a:cxn ang="0">
                    <a:pos x="70" y="168"/>
                  </a:cxn>
                  <a:cxn ang="0">
                    <a:pos x="146" y="188"/>
                  </a:cxn>
                  <a:cxn ang="0">
                    <a:pos x="118" y="178"/>
                  </a:cxn>
                  <a:cxn ang="0">
                    <a:pos x="58" y="154"/>
                  </a:cxn>
                  <a:cxn ang="0">
                    <a:pos x="55" y="136"/>
                  </a:cxn>
                  <a:cxn ang="0">
                    <a:pos x="60" y="126"/>
                  </a:cxn>
                  <a:cxn ang="0">
                    <a:pos x="80" y="134"/>
                  </a:cxn>
                  <a:cxn ang="0">
                    <a:pos x="76" y="116"/>
                  </a:cxn>
                  <a:cxn ang="0">
                    <a:pos x="70" y="105"/>
                  </a:cxn>
                  <a:cxn ang="0">
                    <a:pos x="75" y="99"/>
                  </a:cxn>
                  <a:cxn ang="0">
                    <a:pos x="155" y="130"/>
                  </a:cxn>
                  <a:cxn ang="0">
                    <a:pos x="250" y="154"/>
                  </a:cxn>
                  <a:cxn ang="0">
                    <a:pos x="118" y="115"/>
                  </a:cxn>
                  <a:cxn ang="0">
                    <a:pos x="75" y="99"/>
                  </a:cxn>
                  <a:cxn ang="0">
                    <a:pos x="80" y="89"/>
                  </a:cxn>
                  <a:cxn ang="0">
                    <a:pos x="72" y="70"/>
                  </a:cxn>
                  <a:cxn ang="0">
                    <a:pos x="75" y="56"/>
                  </a:cxn>
                  <a:cxn ang="0">
                    <a:pos x="118" y="72"/>
                  </a:cxn>
                  <a:cxn ang="0">
                    <a:pos x="108" y="68"/>
                  </a:cxn>
                  <a:cxn ang="0">
                    <a:pos x="80" y="56"/>
                  </a:cxn>
                  <a:cxn ang="0">
                    <a:pos x="75" y="49"/>
                  </a:cxn>
                  <a:cxn ang="0">
                    <a:pos x="60" y="40"/>
                  </a:cxn>
                  <a:cxn ang="0">
                    <a:pos x="146" y="56"/>
                  </a:cxn>
                  <a:cxn ang="0">
                    <a:pos x="60" y="27"/>
                  </a:cxn>
                  <a:cxn ang="0">
                    <a:pos x="161" y="27"/>
                  </a:cxn>
                  <a:cxn ang="0">
                    <a:pos x="206" y="23"/>
                  </a:cxn>
                  <a:cxn ang="0">
                    <a:pos x="75" y="27"/>
                  </a:cxn>
                  <a:cxn ang="0">
                    <a:pos x="55" y="10"/>
                  </a:cxn>
                  <a:cxn ang="0">
                    <a:pos x="26" y="4"/>
                  </a:cxn>
                  <a:cxn ang="0">
                    <a:pos x="0" y="317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34" name="Freeform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/>
                <a:ahLst/>
                <a:cxnLst>
                  <a:cxn ang="0">
                    <a:pos x="145" y="25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2"/>
                  </a:cxn>
                  <a:cxn ang="0">
                    <a:pos x="64" y="9"/>
                  </a:cxn>
                  <a:cxn ang="0">
                    <a:pos x="30" y="29"/>
                  </a:cxn>
                  <a:cxn ang="0">
                    <a:pos x="19" y="38"/>
                  </a:cxn>
                  <a:cxn ang="0">
                    <a:pos x="11" y="47"/>
                  </a:cxn>
                  <a:cxn ang="0">
                    <a:pos x="3" y="75"/>
                  </a:cxn>
                  <a:cxn ang="0">
                    <a:pos x="0" y="83"/>
                  </a:cxn>
                  <a:cxn ang="0">
                    <a:pos x="3" y="94"/>
                  </a:cxn>
                  <a:cxn ang="0">
                    <a:pos x="8" y="104"/>
                  </a:cxn>
                  <a:cxn ang="0">
                    <a:pos x="22" y="122"/>
                  </a:cxn>
                  <a:cxn ang="0">
                    <a:pos x="33" y="133"/>
                  </a:cxn>
                  <a:cxn ang="0">
                    <a:pos x="49" y="145"/>
                  </a:cxn>
                  <a:cxn ang="0">
                    <a:pos x="84" y="160"/>
                  </a:cxn>
                  <a:cxn ang="0">
                    <a:pos x="67" y="141"/>
                  </a:cxn>
                  <a:cxn ang="0">
                    <a:pos x="52" y="124"/>
                  </a:cxn>
                  <a:cxn ang="0">
                    <a:pos x="44" y="108"/>
                  </a:cxn>
                  <a:cxn ang="0">
                    <a:pos x="47" y="94"/>
                  </a:cxn>
                  <a:cxn ang="0">
                    <a:pos x="49" y="83"/>
                  </a:cxn>
                  <a:cxn ang="0">
                    <a:pos x="44" y="70"/>
                  </a:cxn>
                  <a:cxn ang="0">
                    <a:pos x="41" y="59"/>
                  </a:cxn>
                  <a:cxn ang="0">
                    <a:pos x="55" y="38"/>
                  </a:cxn>
                  <a:cxn ang="0">
                    <a:pos x="58" y="27"/>
                  </a:cxn>
                  <a:cxn ang="0">
                    <a:pos x="70" y="18"/>
                  </a:cxn>
                  <a:cxn ang="0">
                    <a:pos x="94" y="6"/>
                  </a:cxn>
                  <a:cxn ang="0">
                    <a:pos x="106" y="15"/>
                  </a:cxn>
                  <a:cxn ang="0">
                    <a:pos x="149" y="30"/>
                  </a:cxn>
                  <a:cxn ang="0">
                    <a:pos x="145" y="25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1137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39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2007B9E9-C65C-4B49-818D-D6146C39D5B3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1140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1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4CCF4795-3FEB-4845-AD01-8AD0B41BA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Система и окружающая среда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 dirty="0" smtClean="0"/>
              <a:t>Урок </a:t>
            </a:r>
            <a:r>
              <a:rPr lang="ru-RU" dirty="0" smtClean="0"/>
              <a:t>информатики в 7 классе</a:t>
            </a: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Рассмотрим систему и окружающую среду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357313" y="1857375"/>
            <a:ext cx="1928812" cy="785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дерево</a:t>
            </a:r>
          </a:p>
        </p:txBody>
      </p:sp>
      <p:sp>
        <p:nvSpPr>
          <p:cNvPr id="8" name="Овал 7"/>
          <p:cNvSpPr/>
          <p:nvPr/>
        </p:nvSpPr>
        <p:spPr>
          <a:xfrm>
            <a:off x="0" y="2643188"/>
            <a:ext cx="1928813" cy="78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дерево</a:t>
            </a:r>
          </a:p>
        </p:txBody>
      </p:sp>
      <p:sp>
        <p:nvSpPr>
          <p:cNvPr id="9" name="Овал 8"/>
          <p:cNvSpPr/>
          <p:nvPr/>
        </p:nvSpPr>
        <p:spPr>
          <a:xfrm>
            <a:off x="1357313" y="3214688"/>
            <a:ext cx="1928812" cy="78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дерево</a:t>
            </a:r>
          </a:p>
        </p:txBody>
      </p:sp>
      <p:sp>
        <p:nvSpPr>
          <p:cNvPr id="10" name="Овал 9"/>
          <p:cNvSpPr/>
          <p:nvPr/>
        </p:nvSpPr>
        <p:spPr>
          <a:xfrm>
            <a:off x="2786063" y="3786188"/>
            <a:ext cx="1928812" cy="78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дерево</a:t>
            </a:r>
          </a:p>
        </p:txBody>
      </p:sp>
      <p:sp>
        <p:nvSpPr>
          <p:cNvPr id="11" name="Овал 10"/>
          <p:cNvSpPr/>
          <p:nvPr/>
        </p:nvSpPr>
        <p:spPr>
          <a:xfrm>
            <a:off x="3071813" y="2500313"/>
            <a:ext cx="1928812" cy="78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дерево</a:t>
            </a:r>
          </a:p>
        </p:txBody>
      </p:sp>
      <p:cxnSp>
        <p:nvCxnSpPr>
          <p:cNvPr id="15" name="Прямая со стрелкой 14"/>
          <p:cNvCxnSpPr>
            <a:stCxn id="6" idx="4"/>
            <a:endCxn id="8" idx="6"/>
          </p:cNvCxnSpPr>
          <p:nvPr/>
        </p:nvCxnSpPr>
        <p:spPr>
          <a:xfrm rot="5400000">
            <a:off x="1928813" y="2643188"/>
            <a:ext cx="392112" cy="392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4"/>
            <a:endCxn id="11" idx="2"/>
          </p:cNvCxnSpPr>
          <p:nvPr/>
        </p:nvCxnSpPr>
        <p:spPr>
          <a:xfrm rot="16200000" flipH="1">
            <a:off x="2571750" y="2392363"/>
            <a:ext cx="249237" cy="7508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2500313" y="2500313"/>
            <a:ext cx="1143000" cy="1428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4"/>
            <a:endCxn id="9" idx="0"/>
          </p:cNvCxnSpPr>
          <p:nvPr/>
        </p:nvCxnSpPr>
        <p:spPr>
          <a:xfrm rot="5400000">
            <a:off x="2035969" y="2928144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429125" y="1928813"/>
            <a:ext cx="928688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вода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2643188"/>
            <a:ext cx="192881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Минеральные вещества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572000" y="3286125"/>
            <a:ext cx="1785938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Углекислый газ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643438" y="3929063"/>
            <a:ext cx="1714500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солнце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74" t="12582" b="11925"/>
          <a:stretch>
            <a:fillRect/>
          </a:stretch>
        </p:blipFill>
        <p:spPr>
          <a:xfrm>
            <a:off x="6286500" y="2143125"/>
            <a:ext cx="1343025" cy="2143125"/>
          </a:xfrm>
          <a:noFill/>
        </p:spPr>
      </p:pic>
      <p:sp>
        <p:nvSpPr>
          <p:cNvPr id="29" name="Прямоугольник 28"/>
          <p:cNvSpPr/>
          <p:nvPr/>
        </p:nvSpPr>
        <p:spPr>
          <a:xfrm>
            <a:off x="7786688" y="1857375"/>
            <a:ext cx="928687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Тень от кроны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86688" y="2786063"/>
            <a:ext cx="135731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кислород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643813" y="3500438"/>
            <a:ext cx="1500187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древесина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  <p:bldP spid="9" grpId="0" animBg="1"/>
      <p:bldP spid="10" grpId="0" animBg="1"/>
      <p:bldP spid="11" grpId="0" animBg="1"/>
      <p:bldP spid="25" grpId="0" animBg="1"/>
      <p:bldP spid="27" grpId="0" animBg="1"/>
      <p:bldP spid="29" grpId="0" animBg="1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313" y="214313"/>
            <a:ext cx="8715375" cy="6429375"/>
          </a:xfrm>
        </p:spPr>
        <p:txBody>
          <a:bodyPr/>
          <a:lstStyle/>
          <a:p>
            <a:r>
              <a:rPr lang="ru-RU" smtClean="0"/>
              <a:t>Система и среда взаимодействуют между собой. Воздействия среды на систему называют входами системы, а взаимодействие системы на среду выходами системы.</a:t>
            </a:r>
          </a:p>
          <a:p>
            <a:r>
              <a:rPr lang="ru-RU" smtClean="0"/>
              <a:t>Очень часто человек не знает, как «внутри» устроена система, с которой он имеет дело. Человеку куда важнее знать, к каким результатам при выходе приведут определенные воздействия на входе системы. В таких случаях говорят, что система рассматривается как «черный ящик».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785813"/>
            <a:ext cx="7772400" cy="5119687"/>
          </a:xfrm>
        </p:spPr>
        <p:txBody>
          <a:bodyPr/>
          <a:lstStyle/>
          <a:p>
            <a:r>
              <a:rPr lang="ru-RU" smtClean="0"/>
              <a:t>Представить некоторую систему в виде черного ящика, это значит указать ее входы и выходы, а также зависимость между ними. Такое описание позволяет целенаправленно использовать данную систему.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Задание на 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Учить лекцию в тетради.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15">
  <a:themeElements>
    <a:clrScheme name="Шаблон «Берег моря» 1">
      <a:dk1>
        <a:srgbClr val="336699"/>
      </a:dk1>
      <a:lt1>
        <a:srgbClr val="CCCCFF"/>
      </a:lt1>
      <a:dk2>
        <a:srgbClr val="DDDDDD"/>
      </a:dk2>
      <a:lt2>
        <a:srgbClr val="9999FF"/>
      </a:lt2>
      <a:accent1>
        <a:srgbClr val="CCCC00"/>
      </a:accent1>
      <a:accent2>
        <a:srgbClr val="999933"/>
      </a:accent2>
      <a:accent3>
        <a:srgbClr val="E2E2FF"/>
      </a:accent3>
      <a:accent4>
        <a:srgbClr val="2A5682"/>
      </a:accent4>
      <a:accent5>
        <a:srgbClr val="E2E2AA"/>
      </a:accent5>
      <a:accent6>
        <a:srgbClr val="8A8A2D"/>
      </a:accent6>
      <a:hlink>
        <a:srgbClr val="CBCBCB"/>
      </a:hlink>
      <a:folHlink>
        <a:srgbClr val="0099CC"/>
      </a:folHlink>
    </a:clrScheme>
    <a:fontScheme name="Шаблон «Берег моря»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«Берег моря»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«Берег моря»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«Берег моря»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Тема15</Template>
  <TotalTime>27</TotalTime>
  <Words>140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Calibri</vt:lpstr>
      <vt:lpstr>Тема15</vt:lpstr>
      <vt:lpstr>Система и окружающая среда</vt:lpstr>
      <vt:lpstr>Рассмотрим систему и окружающую среду</vt:lpstr>
      <vt:lpstr>Презентация PowerPoint</vt:lpstr>
      <vt:lpstr>Презентация PowerPoint</vt:lpstr>
      <vt:lpstr>Задание на дом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и окружающая среда</dc:title>
  <dc:creator>Admin</dc:creator>
  <cp:lastModifiedBy>admin31</cp:lastModifiedBy>
  <cp:revision>4</cp:revision>
  <dcterms:created xsi:type="dcterms:W3CDTF">2010-10-01T16:22:51Z</dcterms:created>
  <dcterms:modified xsi:type="dcterms:W3CDTF">2013-01-27T08:47:56Z</dcterms:modified>
</cp:coreProperties>
</file>