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9" r:id="rId4"/>
    <p:sldId id="258" r:id="rId5"/>
    <p:sldId id="257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-2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34C41FF-5E0E-4F3D-98E5-AE5359FBE14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791D421-CB7B-4197-B06D-AF3973C27D7B}" type="datetimeFigureOut">
              <a:rPr lang="ru-RU" smtClean="0"/>
              <a:t>20.02.2013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835696" y="5949280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Гренландский</a:t>
            </a:r>
            <a:r>
              <a:rPr lang="ru-RU" sz="3200" dirty="0">
                <a:solidFill>
                  <a:srgbClr val="251B92"/>
                </a:solidFill>
                <a:latin typeface="Georgia"/>
              </a:rPr>
              <a:t> </a:t>
            </a:r>
            <a:r>
              <a:rPr lang="ru-RU" sz="3200" dirty="0"/>
              <a:t>тюлень</a:t>
            </a:r>
            <a:endParaRPr lang="ru-RU" sz="3200" dirty="0"/>
          </a:p>
        </p:txBody>
      </p:sp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" r="6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96650878"/>
      </p:ext>
    </p:extLst>
  </p:cSld>
  <p:clrMapOvr>
    <a:masterClrMapping/>
  </p:clrMapOvr>
  <p:transition spd="slow" advTm="11181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6021288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Полярная Сова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5" r="53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515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624">
        <p:split orient="vert"/>
      </p:transition>
    </mc:Choice>
    <mc:Fallback>
      <p:transition spd="slow" advTm="1162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6093296"/>
            <a:ext cx="5486400" cy="566738"/>
          </a:xfrm>
        </p:spPr>
        <p:txBody>
          <a:bodyPr>
            <a:noAutofit/>
          </a:bodyPr>
          <a:lstStyle/>
          <a:p>
            <a:r>
              <a:rPr lang="ru-RU" sz="3200" dirty="0"/>
              <a:t>Гага </a:t>
            </a:r>
            <a:r>
              <a:rPr lang="ru-RU" sz="3200" dirty="0" smtClean="0"/>
              <a:t>обыкновенная</a:t>
            </a:r>
            <a:endParaRPr lang="ru-RU" sz="3200" dirty="0"/>
          </a:p>
        </p:txBody>
      </p:sp>
      <p:pic>
        <p:nvPicPr>
          <p:cNvPr id="4" name="Рисунок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2" b="457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61886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624">
        <p:split orient="vert"/>
      </p:transition>
    </mc:Choice>
    <mc:Fallback>
      <p:transition spd="slow" advTm="1162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6021288"/>
            <a:ext cx="5486400" cy="566738"/>
          </a:xfrm>
        </p:spPr>
        <p:txBody>
          <a:bodyPr>
            <a:noAutofit/>
          </a:bodyPr>
          <a:lstStyle/>
          <a:p>
            <a:r>
              <a:rPr lang="ru-RU" sz="3200" dirty="0"/>
              <a:t>Розовая чайка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" b="1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5568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624">
        <p:split orient="vert"/>
      </p:transition>
    </mc:Choice>
    <mc:Fallback>
      <p:transition spd="slow" advTm="1162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6093296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Песец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4" b="139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91772942"/>
      </p:ext>
    </p:extLst>
  </p:cSld>
  <p:clrMapOvr>
    <a:masterClrMapping/>
  </p:clrMapOvr>
  <p:transition spd="slow" advTm="11390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6093296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Лемминг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" b="13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06604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1391">
        <p14:reveal/>
      </p:transition>
    </mc:Choice>
    <mc:Fallback>
      <p:transition spd="slow" advTm="1139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6165304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Морж</a:t>
            </a:r>
            <a:endParaRPr lang="ru-RU" sz="3200" dirty="0"/>
          </a:p>
        </p:txBody>
      </p:sp>
      <p:pic>
        <p:nvPicPr>
          <p:cNvPr id="10" name="Рисунок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2" r="5612"/>
          <a:stretch>
            <a:fillRect/>
          </a:stretch>
        </p:blipFill>
        <p:spPr>
          <a:xfrm>
            <a:off x="0" y="260648"/>
            <a:ext cx="8460432" cy="5994666"/>
          </a:xfrm>
        </p:spPr>
      </p:pic>
    </p:spTree>
    <p:extLst>
      <p:ext uri="{BB962C8B-B14F-4D97-AF65-F5344CB8AC3E}">
        <p14:creationId xmlns:p14="http://schemas.microsoft.com/office/powerpoint/2010/main" val="4189360622"/>
      </p:ext>
    </p:extLst>
  </p:cSld>
  <p:clrMapOvr>
    <a:masterClrMapping/>
  </p:clrMapOvr>
  <p:transition spd="slow" advTm="1088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6093296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Нерпа</a:t>
            </a:r>
            <a:endParaRPr lang="ru-RU" sz="3200" dirty="0"/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" r="20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63172362"/>
      </p:ext>
    </p:extLst>
  </p:cSld>
  <p:clrMapOvr>
    <a:masterClrMapping/>
  </p:clrMapOvr>
  <p:transition spd="slow" advTm="1088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165304"/>
            <a:ext cx="6264696" cy="50405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251B92"/>
                </a:solidFill>
                <a:latin typeface="Georgia"/>
              </a:rPr>
              <a:t/>
            </a:r>
            <a:br>
              <a:rPr lang="ru-RU" sz="2400" dirty="0" smtClean="0">
                <a:solidFill>
                  <a:srgbClr val="251B92"/>
                </a:solidFill>
                <a:latin typeface="Georgia"/>
              </a:rPr>
            </a:br>
            <a:r>
              <a:rPr lang="ru-RU" sz="3200" dirty="0"/>
              <a:t>Белуха </a:t>
            </a:r>
            <a:r>
              <a:rPr lang="ru-RU" sz="3200" dirty="0"/>
              <a:t>(полярный дельфин</a:t>
            </a:r>
            <a:r>
              <a:rPr lang="ru-RU" sz="3200" dirty="0"/>
              <a:t>)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" b="7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01323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278">
        <p:split orient="vert"/>
      </p:transition>
    </mc:Choice>
    <mc:Fallback>
      <p:transition spd="slow" advTm="1127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6093296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Кит </a:t>
            </a:r>
            <a:r>
              <a:rPr lang="ru-RU" sz="3200" dirty="0" smtClean="0"/>
              <a:t>касатка</a:t>
            </a:r>
            <a:endParaRPr lang="ru-RU" sz="3200" dirty="0"/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0" b="157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0916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1385">
        <p14:reveal/>
      </p:transition>
    </mc:Choice>
    <mc:Fallback>
      <p:transition spd="slow" advTm="1138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6093296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Гренландский кит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54" b="102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9023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1572">
        <p14:reveal/>
      </p:transition>
    </mc:Choice>
    <mc:Fallback>
      <p:transition spd="slow" advTm="1157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6021288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Кит Нарвал</a:t>
            </a:r>
            <a:endParaRPr lang="ru-RU" sz="3200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7" b="67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29256773"/>
      </p:ext>
    </p:extLst>
  </p:cSld>
  <p:clrMapOvr>
    <a:masterClrMapping/>
  </p:clrMapOvr>
  <p:transition spd="slow" advTm="11441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6093296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Белый медведь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4" b="15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64762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322">
        <p:split orient="vert"/>
      </p:transition>
    </mc:Choice>
    <mc:Fallback>
      <p:transition spd="slow" advTm="1132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6021288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Северный олень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3" b="150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77466907"/>
      </p:ext>
    </p:extLst>
  </p:cSld>
  <p:clrMapOvr>
    <a:masterClrMapping/>
  </p:clrMapOvr>
  <p:transition spd="slow" advTm="11236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322</TotalTime>
  <Words>22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Гренландский тюлень</vt:lpstr>
      <vt:lpstr>Морж</vt:lpstr>
      <vt:lpstr>Нерпа</vt:lpstr>
      <vt:lpstr> Белуха (полярный дельфин)</vt:lpstr>
      <vt:lpstr>Кит касатка</vt:lpstr>
      <vt:lpstr>Гренландский кит</vt:lpstr>
      <vt:lpstr>Кит Нарвал</vt:lpstr>
      <vt:lpstr>Белый медведь</vt:lpstr>
      <vt:lpstr>Северный олень</vt:lpstr>
      <vt:lpstr>Полярная Сова</vt:lpstr>
      <vt:lpstr>Гага обыкновенная</vt:lpstr>
      <vt:lpstr>Розовая чайка</vt:lpstr>
      <vt:lpstr>Песец</vt:lpstr>
      <vt:lpstr>Лемминг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16</cp:revision>
  <dcterms:created xsi:type="dcterms:W3CDTF">2013-02-20T12:38:36Z</dcterms:created>
  <dcterms:modified xsi:type="dcterms:W3CDTF">2013-02-20T19:01:15Z</dcterms:modified>
</cp:coreProperties>
</file>