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AE35-D77B-4929-A7A7-9476A9031A4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2F-E076-42C0-A36A-10C5BE977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AE35-D77B-4929-A7A7-9476A9031A4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2F-E076-42C0-A36A-10C5BE977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AE35-D77B-4929-A7A7-9476A9031A4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2F-E076-42C0-A36A-10C5BE977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AE35-D77B-4929-A7A7-9476A9031A4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2F-E076-42C0-A36A-10C5BE977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AE35-D77B-4929-A7A7-9476A9031A4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2F-E076-42C0-A36A-10C5BE977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AE35-D77B-4929-A7A7-9476A9031A4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2F-E076-42C0-A36A-10C5BE977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AE35-D77B-4929-A7A7-9476A9031A4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2F-E076-42C0-A36A-10C5BE977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AE35-D77B-4929-A7A7-9476A9031A4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2F-E076-42C0-A36A-10C5BE977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AE35-D77B-4929-A7A7-9476A9031A4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2F-E076-42C0-A36A-10C5BE977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AE35-D77B-4929-A7A7-9476A9031A4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2F-E076-42C0-A36A-10C5BE977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AE35-D77B-4929-A7A7-9476A9031A4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8A2F-E076-42C0-A36A-10C5BE977A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AE35-D77B-4929-A7A7-9476A9031A47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A8A2F-E076-42C0-A36A-10C5BE977A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59228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ГЕОГРАФИЯ  В  ЭПОХУ  СРЕДНЕВЕКОВЬЯ  (5 – 15  ВЕКА)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3886200"/>
            <a:ext cx="2592288" cy="22791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Презентация по географии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5 класс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Света\Desktop\Средневековье\105101_html_m3a5c7e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5616624" cy="3555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uteshestvenniki_moreplavate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Древние  города  Азии</a:t>
            </a:r>
            <a:endParaRPr lang="ru-RU" b="1" dirty="0"/>
          </a:p>
        </p:txBody>
      </p:sp>
      <p:pic>
        <p:nvPicPr>
          <p:cNvPr id="4" name="Содержимое 3" descr="C:\Users\Света\Desktop\Средневековье\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а\Desktop\Средневековье\524670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12775"/>
            <a:ext cx="2664296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ета\Desktop\Средневековье\1309510173_12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1088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а\Desktop\Средневековье\9ae7b27ea83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365104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а\Desktop\Средневековье\image0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996952"/>
            <a:ext cx="2694121" cy="22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Достижения арабов: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Завоевательские походы арабов (7 век) – </a:t>
            </a:r>
            <a:r>
              <a:rPr lang="ru-RU" b="1" dirty="0" smtClean="0"/>
              <a:t>образование арабского халифата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Образование арабской культуры;</a:t>
            </a:r>
          </a:p>
          <a:p>
            <a:r>
              <a:rPr lang="ru-RU" dirty="0" smtClean="0"/>
              <a:t>Распространение арабского языка;</a:t>
            </a:r>
          </a:p>
          <a:p>
            <a:r>
              <a:rPr lang="ru-RU" dirty="0" smtClean="0"/>
              <a:t>Развитие математики, астрономии, химии, медицины, географии;</a:t>
            </a:r>
          </a:p>
          <a:p>
            <a:r>
              <a:rPr lang="ru-RU" dirty="0" smtClean="0"/>
              <a:t>Путешествия арабов, ориентирование по звездам и компасу, составление точных карт мира, описание стран.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2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04534"/>
            <a:ext cx="4038600" cy="311729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315416"/>
          </a:xfrm>
        </p:spPr>
        <p:txBody>
          <a:bodyPr>
            <a:normAutofit fontScale="90000"/>
          </a:bodyPr>
          <a:lstStyle/>
          <a:p>
            <a:endParaRPr lang="ru-RU" sz="3600" b="1" dirty="0"/>
          </a:p>
        </p:txBody>
      </p:sp>
      <p:pic>
        <p:nvPicPr>
          <p:cNvPr id="4" name="Содержимое 3" descr="arabskij_halifat_8-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202417" cy="63813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Arabskij-khalif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Арабские путешествия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Проложили древние караванные пути через Сахару, открыли ее южный край, </a:t>
            </a:r>
          </a:p>
          <a:p>
            <a:pPr marL="514350" indent="-514350">
              <a:buNone/>
            </a:pPr>
            <a:r>
              <a:rPr lang="ru-RU" sz="2800" dirty="0" smtClean="0"/>
              <a:t>назвав его САХЕЛЬ («берег пустыни»);</a:t>
            </a:r>
          </a:p>
          <a:p>
            <a:pPr marL="514350" indent="-514350">
              <a:buNone/>
            </a:pPr>
            <a:endParaRPr lang="ru-RU" sz="2800" dirty="0"/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None/>
            </a:pPr>
            <a:r>
              <a:rPr lang="ru-RU" sz="2800" dirty="0" smtClean="0"/>
              <a:t>2. Проплывали у восточных берегов Африки до Мадагаскара;</a:t>
            </a:r>
          </a:p>
          <a:p>
            <a:pPr marL="514350" indent="-514350">
              <a:buNone/>
            </a:pPr>
            <a:r>
              <a:rPr lang="ru-RU" sz="2800" dirty="0" smtClean="0"/>
              <a:t>3. Плавали вдоль берегов Индии и Китая;</a:t>
            </a:r>
          </a:p>
          <a:p>
            <a:pPr marL="514350" indent="-514350">
              <a:buNone/>
            </a:pPr>
            <a:r>
              <a:rPr lang="ru-RU" sz="2800" dirty="0" smtClean="0"/>
              <a:t>4. Доплывали до Канарских островов.</a:t>
            </a:r>
            <a:endParaRPr lang="ru-RU" sz="2800" dirty="0"/>
          </a:p>
        </p:txBody>
      </p:sp>
      <p:pic>
        <p:nvPicPr>
          <p:cNvPr id="4" name="Рисунок 3" descr="C:\Users\Света\Desktop\Средневековье\tunis_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28800"/>
            <a:ext cx="2286000" cy="171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а\Desktop\Средневековье\1327438583_tureckayagaleraxvi-xviiiv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941168"/>
            <a:ext cx="2156073" cy="16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Абу </a:t>
            </a:r>
            <a:r>
              <a:rPr lang="ru-RU" sz="3200" b="1" dirty="0" err="1" smtClean="0"/>
              <a:t>Абдаллах</a:t>
            </a:r>
            <a:r>
              <a:rPr lang="ru-RU" sz="3200" b="1" dirty="0" smtClean="0"/>
              <a:t> Ибн </a:t>
            </a:r>
            <a:r>
              <a:rPr lang="ru-RU" sz="3200" b="1" dirty="0" err="1" smtClean="0"/>
              <a:t>Баттута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Самый известный из арабских путешественников.</a:t>
            </a:r>
          </a:p>
          <a:p>
            <a:pPr>
              <a:buNone/>
            </a:pPr>
            <a:r>
              <a:rPr lang="ru-RU" sz="2800" dirty="0" smtClean="0"/>
              <a:t>В 14 веке он объехал и исследовал  почти все</a:t>
            </a:r>
          </a:p>
          <a:p>
            <a:pPr>
              <a:buNone/>
            </a:pPr>
            <a:r>
              <a:rPr lang="ru-RU" sz="2800" dirty="0" smtClean="0"/>
              <a:t>страны Азии и Северной Африки, пересек Сахару.</a:t>
            </a:r>
          </a:p>
          <a:p>
            <a:pPr>
              <a:buNone/>
            </a:pPr>
            <a:r>
              <a:rPr lang="ru-RU" sz="2800" dirty="0" smtClean="0"/>
              <a:t>Подробно описал города и страны, представил</a:t>
            </a:r>
          </a:p>
          <a:p>
            <a:pPr>
              <a:buNone/>
            </a:pPr>
            <a:r>
              <a:rPr lang="ru-RU" sz="2800" dirty="0" smtClean="0"/>
              <a:t>сведения о полезных ископаемых.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C:\Users\Света\Desktop\Средневековье\13691611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664"/>
            <a:ext cx="2592288" cy="28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а\Desktop\Средневековье\1325800534_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97152"/>
            <a:ext cx="3312368" cy="179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Проследите по карте маршруты путешествий </a:t>
            </a:r>
            <a:r>
              <a:rPr lang="ru-RU" sz="3200" b="1" dirty="0" smtClean="0"/>
              <a:t>Ибн </a:t>
            </a:r>
            <a:r>
              <a:rPr lang="ru-RU" sz="3200" b="1" dirty="0" err="1" smtClean="0"/>
              <a:t>Баттуты</a:t>
            </a:r>
            <a:endParaRPr lang="ru-RU" sz="3200" b="1" dirty="0"/>
          </a:p>
        </p:txBody>
      </p:sp>
      <p:pic>
        <p:nvPicPr>
          <p:cNvPr id="4" name="Содержимое 3" descr="mpibvoy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84784"/>
            <a:ext cx="7164288" cy="53732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44016"/>
          </a:xfrm>
        </p:spPr>
        <p:txBody>
          <a:bodyPr>
            <a:normAutofit fontScale="90000"/>
          </a:bodyPr>
          <a:lstStyle/>
          <a:p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4906888" cy="57935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По суше из Индии и Китая двигались буддийские монахи, купцы и путешественники для освоения новых территорий Азии. </a:t>
            </a:r>
          </a:p>
          <a:p>
            <a:pPr>
              <a:buNone/>
            </a:pPr>
            <a:r>
              <a:rPr lang="ru-RU" sz="2800" dirty="0" smtClean="0"/>
              <a:t>Их путь лежал через пустыни Центральной Азии, Тибет и Гималаи.</a:t>
            </a:r>
          </a:p>
          <a:p>
            <a:pPr>
              <a:buNone/>
            </a:pPr>
            <a:r>
              <a:rPr lang="ru-RU" sz="2800" dirty="0" smtClean="0"/>
              <a:t>Странствуя, они собирали различные сведения о природе и народах Азии.</a:t>
            </a:r>
          </a:p>
          <a:p>
            <a:pPr>
              <a:buNone/>
            </a:pPr>
            <a:r>
              <a:rPr lang="ru-RU" sz="2800" dirty="0" smtClean="0"/>
              <a:t>Большую роль в освоении просторов Азии сыграли скотоводы-кочевники.</a:t>
            </a:r>
            <a:endParaRPr lang="ru-RU" sz="2800" dirty="0"/>
          </a:p>
        </p:txBody>
      </p:sp>
      <p:pic>
        <p:nvPicPr>
          <p:cNvPr id="4" name="Рисунок 3" descr="C:\Users\Света\Desktop\Средневековье\84432876_4312926_butan1920990x5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1866900" cy="104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а\Desktop\Средневековье\img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92696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ета\Desktop\Средневековье\marocco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92896"/>
            <a:ext cx="192415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а\Desktop\Средневековье\1314521332_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645024"/>
            <a:ext cx="1695450" cy="125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ета\Desktop\Средневековье\74512d104d6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5085184"/>
            <a:ext cx="1600200" cy="128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вета\Desktop\Средневековье\urts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5085184"/>
            <a:ext cx="1728192" cy="117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ОСВОЕНИЕ  АЗИИ</a:t>
            </a:r>
            <a:endParaRPr lang="ru-RU" sz="3200" b="1" dirty="0"/>
          </a:p>
        </p:txBody>
      </p:sp>
      <p:pic>
        <p:nvPicPr>
          <p:cNvPr id="4" name="Содержимое 3" descr="0003-003-Afanasij-Nikitin-KHozhdenie-za-tri-morj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217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ГЕОГРАФИЯ  В  ЭПОХУ  СРЕДНЕВЕКОВЬЯ  (5 – 15  ВЕКА)</vt:lpstr>
      <vt:lpstr>Достижения арабов:</vt:lpstr>
      <vt:lpstr>Слайд 3</vt:lpstr>
      <vt:lpstr>Слайд 4</vt:lpstr>
      <vt:lpstr>Арабские путешествия</vt:lpstr>
      <vt:lpstr>Абу Абдаллах Ибн Баттута</vt:lpstr>
      <vt:lpstr>Проследите по карте маршруты путешествий Ибн Баттуты</vt:lpstr>
      <vt:lpstr>Слайд 8</vt:lpstr>
      <vt:lpstr>ОСВОЕНИЕ  АЗИИ</vt:lpstr>
      <vt:lpstr>Слайд 10</vt:lpstr>
      <vt:lpstr>Древние  города  Азии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 В  ЭПОХУ  СРЕДНЕВЕКОВЬЯ  (5 – 15  ВЕКА)</dc:title>
  <dc:creator>Света</dc:creator>
  <cp:lastModifiedBy>Света</cp:lastModifiedBy>
  <cp:revision>28</cp:revision>
  <dcterms:created xsi:type="dcterms:W3CDTF">2014-09-24T15:04:04Z</dcterms:created>
  <dcterms:modified xsi:type="dcterms:W3CDTF">2014-09-24T17:27:23Z</dcterms:modified>
</cp:coreProperties>
</file>