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88C2F3E-C24D-4FE0-A8F2-5B4E294D2EFF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69A78D7-1BBC-4415-915A-4712C597F9B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2F3E-C24D-4FE0-A8F2-5B4E294D2EFF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78D7-1BBC-4415-915A-4712C597F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2F3E-C24D-4FE0-A8F2-5B4E294D2EFF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78D7-1BBC-4415-915A-4712C597F9B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2F3E-C24D-4FE0-A8F2-5B4E294D2EFF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78D7-1BBC-4415-915A-4712C597F9B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88C2F3E-C24D-4FE0-A8F2-5B4E294D2EFF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69A78D7-1BBC-4415-915A-4712C597F9B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2F3E-C24D-4FE0-A8F2-5B4E294D2EFF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78D7-1BBC-4415-915A-4712C597F9B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2F3E-C24D-4FE0-A8F2-5B4E294D2EFF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78D7-1BBC-4415-915A-4712C597F9B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2F3E-C24D-4FE0-A8F2-5B4E294D2EFF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78D7-1BBC-4415-915A-4712C597F9B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2F3E-C24D-4FE0-A8F2-5B4E294D2EFF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78D7-1BBC-4415-915A-4712C597F9B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2F3E-C24D-4FE0-A8F2-5B4E294D2EFF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78D7-1BBC-4415-915A-4712C597F9B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2F3E-C24D-4FE0-A8F2-5B4E294D2EFF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78D7-1BBC-4415-915A-4712C597F9B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88C2F3E-C24D-4FE0-A8F2-5B4E294D2EFF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9A78D7-1BBC-4415-915A-4712C597F9B3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Графический учебный исполнитель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11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u="sng" dirty="0" smtClean="0"/>
              <a:t>ГРИС (графический учебный исполнитель) </a:t>
            </a:r>
            <a:r>
              <a:rPr lang="ru-RU" dirty="0" smtClean="0"/>
              <a:t>– это графический исполнитель, назначение которого – получение чертежей, рисунков на экране дисплея.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Управление ГРИС может происходить в режиме </a:t>
            </a:r>
            <a:r>
              <a:rPr lang="ru-RU" u="sng" dirty="0" smtClean="0"/>
              <a:t>прямого управления </a:t>
            </a:r>
            <a:r>
              <a:rPr lang="ru-RU" dirty="0" smtClean="0"/>
              <a:t>или в режиме </a:t>
            </a:r>
            <a:r>
              <a:rPr lang="ru-RU" u="sng" dirty="0" smtClean="0"/>
              <a:t>программного управления.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3621436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06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Среда ГРИС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Стрелка указывает состояние исполнителя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63" y="2276475"/>
            <a:ext cx="4425081" cy="383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28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Простые команды ГРИС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u="sng" dirty="0" smtClean="0"/>
              <a:t>Шаг</a:t>
            </a:r>
            <a:r>
              <a:rPr lang="ru-RU" dirty="0" smtClean="0"/>
              <a:t> – перемещение ГРИС на один шаг вперед с рисованием линии</a:t>
            </a:r>
          </a:p>
          <a:p>
            <a:pPr>
              <a:lnSpc>
                <a:spcPct val="150000"/>
              </a:lnSpc>
            </a:pPr>
            <a:r>
              <a:rPr lang="ru-RU" u="sng" dirty="0" smtClean="0"/>
              <a:t>Поворот</a:t>
            </a:r>
            <a:r>
              <a:rPr lang="ru-RU" dirty="0" smtClean="0"/>
              <a:t> – поворот на 90° </a:t>
            </a:r>
            <a:r>
              <a:rPr lang="ru-RU" u="sng" dirty="0" smtClean="0"/>
              <a:t>против</a:t>
            </a:r>
            <a:r>
              <a:rPr lang="ru-RU" dirty="0" smtClean="0"/>
              <a:t> часовой стрелки</a:t>
            </a:r>
          </a:p>
          <a:p>
            <a:pPr>
              <a:lnSpc>
                <a:spcPct val="150000"/>
              </a:lnSpc>
            </a:pPr>
            <a:r>
              <a:rPr lang="ru-RU" u="sng" dirty="0" smtClean="0"/>
              <a:t>Прыжок</a:t>
            </a:r>
            <a:r>
              <a:rPr lang="ru-RU" dirty="0" smtClean="0"/>
              <a:t> – перемещение на один шаг вперед без рисования линии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213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Рисование буквы 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8475243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2162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§ 28 (ответить на вопросы 1-5), выполнить письменно задание №7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133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</TotalTime>
  <Words>96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Начальная</vt:lpstr>
      <vt:lpstr>Графический учебный исполнитель</vt:lpstr>
      <vt:lpstr>Презентация PowerPoint</vt:lpstr>
      <vt:lpstr>Среда ГРИС</vt:lpstr>
      <vt:lpstr>Простые команды ГРИС</vt:lpstr>
      <vt:lpstr>Рисование буквы Т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Графический учебный исполнитель</dc:title>
  <dc:creator>мрап</dc:creator>
  <cp:lastModifiedBy>мрап</cp:lastModifiedBy>
  <cp:revision>2</cp:revision>
  <dcterms:created xsi:type="dcterms:W3CDTF">2013-01-26T06:15:28Z</dcterms:created>
  <dcterms:modified xsi:type="dcterms:W3CDTF">2013-01-26T06:29:27Z</dcterms:modified>
</cp:coreProperties>
</file>