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2" r:id="rId3"/>
    <p:sldId id="263" r:id="rId4"/>
    <p:sldId id="258" r:id="rId5"/>
    <p:sldId id="280" r:id="rId6"/>
    <p:sldId id="279" r:id="rId7"/>
    <p:sldId id="281" r:id="rId8"/>
    <p:sldId id="288" r:id="rId9"/>
    <p:sldId id="282" r:id="rId10"/>
    <p:sldId id="283" r:id="rId11"/>
    <p:sldId id="284" r:id="rId12"/>
    <p:sldId id="285" r:id="rId13"/>
    <p:sldId id="286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60ED-04AE-4E90-A82B-C46309C7A16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2A7D-27F3-44C3-8415-E7D088B36AB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60ED-04AE-4E90-A82B-C46309C7A16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2A7D-27F3-44C3-8415-E7D088B36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60ED-04AE-4E90-A82B-C46309C7A16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2A7D-27F3-44C3-8415-E7D088B36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60ED-04AE-4E90-A82B-C46309C7A16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2A7D-27F3-44C3-8415-E7D088B36AB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60ED-04AE-4E90-A82B-C46309C7A16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2A7D-27F3-44C3-8415-E7D088B36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60ED-04AE-4E90-A82B-C46309C7A16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2A7D-27F3-44C3-8415-E7D088B36AB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60ED-04AE-4E90-A82B-C46309C7A16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2A7D-27F3-44C3-8415-E7D088B36AB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60ED-04AE-4E90-A82B-C46309C7A16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2A7D-27F3-44C3-8415-E7D088B36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60ED-04AE-4E90-A82B-C46309C7A16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2A7D-27F3-44C3-8415-E7D088B36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60ED-04AE-4E90-A82B-C46309C7A16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2A7D-27F3-44C3-8415-E7D088B36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60ED-04AE-4E90-A82B-C46309C7A16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2A7D-27F3-44C3-8415-E7D088B36AB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0E60ED-04AE-4E90-A82B-C46309C7A16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C222A7D-27F3-44C3-8415-E7D088B36A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______Microsoft_PowerPoint1.sld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8208912" cy="3096344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6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Способы уменьшения и увеличения давления.</a:t>
            </a:r>
            <a:endParaRPr lang="ru-RU" sz="6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78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Мои документы\Мамина папка\Школа\07 класс Физика\Планы\Давление телеурок\New Folder\crocod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3"/>
            <a:ext cx="784860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19672" y="5517232"/>
            <a:ext cx="6624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Зубы у крокодила</a:t>
            </a:r>
          </a:p>
        </p:txBody>
      </p:sp>
    </p:spTree>
    <p:extLst>
      <p:ext uri="{BB962C8B-B14F-4D97-AF65-F5344CB8AC3E}">
        <p14:creationId xmlns:p14="http://schemas.microsoft.com/office/powerpoint/2010/main" val="281270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марина\Мои документы\Мои рисунки\i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7056784" cy="46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65309" y="5229200"/>
            <a:ext cx="4413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Копыта лося</a:t>
            </a:r>
            <a:endParaRPr lang="ru-RU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809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марина\Мои документы\Мои рисунки\kenya-lions-male_667342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24" y="620688"/>
            <a:ext cx="7630392" cy="423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86531" y="5229200"/>
            <a:ext cx="37032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Лапы льва</a:t>
            </a:r>
            <a:endParaRPr lang="ru-RU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12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марина\Мои документы\Мои рисунки\1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870" y="508270"/>
            <a:ext cx="7256825" cy="500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9874" y="5661248"/>
            <a:ext cx="8084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Ласты морского котика</a:t>
            </a:r>
            <a:endParaRPr lang="ru-RU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206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 cstate="print"/>
          <a:srcRect t="5980" r="10933"/>
          <a:stretch>
            <a:fillRect/>
          </a:stretch>
        </p:blipFill>
        <p:spPr bwMode="auto">
          <a:xfrm>
            <a:off x="251520" y="260648"/>
            <a:ext cx="8641084" cy="60932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98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6" name="Picture 4" descr="&amp;Pcy;&amp;rcy;&amp;icy;&amp;ncy;&amp;tscy;&amp;iecy;&amp;scy;&amp;scy;&amp;acy; &amp;ncy;&amp;acy; &amp;gcy;&amp;ocy;&amp;rcy;&amp;ocy;&amp;shcy;&amp;icy;&amp;ncy;&amp;iecy;, &amp;fcy;&amp;ocy;&amp;tcy;&amp;o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36712" y="0"/>
            <a:ext cx="10153128" cy="7029400"/>
          </a:xfrm>
          <a:prstGeom prst="rect">
            <a:avLst/>
          </a:prstGeom>
          <a:noFill/>
        </p:spPr>
      </p:pic>
      <p:pic>
        <p:nvPicPr>
          <p:cNvPr id="79878" name="Picture 6" descr="&amp;Gcy;&amp;ocy;&amp;rcy;&amp;ocy;&amp;shcy;&amp;icy;&amp;ncy;&amp;acy;, &amp;fcy;&amp;ocy;&amp;tcy;&amp;o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80728" y="-171400"/>
            <a:ext cx="4320480" cy="2238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524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260648"/>
            <a:ext cx="6512511" cy="1143000"/>
          </a:xfrm>
        </p:spPr>
        <p:txBody>
          <a:bodyPr>
            <a:normAutofit fontScale="90000"/>
          </a:bodyPr>
          <a:lstStyle/>
          <a:p>
            <a:pPr marL="0" indent="0" eaLnBrk="1" hangingPunct="1">
              <a:buNone/>
            </a:pPr>
            <a:r>
              <a:rPr lang="ru-RU" sz="27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7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пословицах и поговорках заключена народная мудрость. Они украшают речь, делают её живой, остроумной. </a:t>
            </a:r>
            <a:br>
              <a:rPr lang="ru-RU" sz="27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          Объясните физический смысл выражений: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2286000"/>
            <a:ext cx="7772400" cy="3810000"/>
          </a:xfrm>
        </p:spPr>
        <p:txBody>
          <a:bodyPr>
            <a:normAutofit lnSpcReduction="10000"/>
          </a:bodyPr>
          <a:lstStyle/>
          <a:p>
            <a:pPr marL="45720" indent="0" eaLnBrk="1" hangingPunct="1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«Шила в мешке не утаишь»;</a:t>
            </a:r>
          </a:p>
          <a:p>
            <a:pPr marL="45720" indent="0" eaLnBrk="1" hangingPunct="1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«Ежа голыми руками не возьмешь»;</a:t>
            </a:r>
          </a:p>
          <a:p>
            <a:pPr marL="45720" indent="0" eaLnBrk="1" hangingPunct="1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«Пальцы в рот не клади»;</a:t>
            </a:r>
          </a:p>
          <a:p>
            <a:pPr marL="45720" indent="0" eaLnBrk="1" hangingPunct="1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«Соха да борона сами не богаты, а весь мир кормят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618070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84959"/>
              </p:ext>
            </p:extLst>
          </p:nvPr>
        </p:nvGraphicFramePr>
        <p:xfrm>
          <a:off x="24235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Слайд" r:id="rId4" imgW="4570298" imgH="3427567" progId="PowerPoint.Slide.12">
                  <p:embed/>
                </p:oleObj>
              </mc:Choice>
              <mc:Fallback>
                <p:oleObj name="Слайд" r:id="rId4" imgW="4570298" imgH="3427567" progId="PowerPoint.Slide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5" y="0"/>
                        <a:ext cx="9144000" cy="685800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solidFill>
                          <a:schemeClr val="bg2">
                            <a:lumMod val="50000"/>
                          </a:schemeClr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746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Наступил муравью он на ножку</a:t>
            </a:r>
            <a:br>
              <a:rPr lang="ru-RU" sz="1800" dirty="0" smtClean="0"/>
            </a:br>
            <a:r>
              <a:rPr lang="ru-RU" sz="1800" dirty="0" smtClean="0"/>
              <a:t>И вежливо очень сказал муравью:</a:t>
            </a:r>
            <a:br>
              <a:rPr lang="ru-RU" sz="1800" dirty="0" smtClean="0"/>
            </a:br>
            <a:r>
              <a:rPr lang="ru-RU" sz="1800" dirty="0" smtClean="0"/>
              <a:t>«Можешь и ты наступить на мою»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Одинаковый ли результат получится в итоге?</a:t>
            </a:r>
            <a:endParaRPr lang="ru-RU" sz="2000" dirty="0"/>
          </a:p>
        </p:txBody>
      </p:sp>
      <p:pic>
        <p:nvPicPr>
          <p:cNvPr id="1026" name="Picture 2" descr="C:\Documents and Settings\1\Рабочий стол\давление\картинки\image9.jpe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230475"/>
            <a:ext cx="8696799" cy="6455672"/>
          </a:xfrm>
          <a:prstGeom prst="rect">
            <a:avLst/>
          </a:prstGeom>
          <a:noFill/>
        </p:spPr>
      </p:pic>
      <p:pic>
        <p:nvPicPr>
          <p:cNvPr id="1028" name="Picture 4" descr="C:\Documents and Settings\1\Рабочий стол\давление\картинки\image1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9369" y="3573016"/>
            <a:ext cx="2696840" cy="2520280"/>
          </a:xfrm>
          <a:prstGeom prst="rect">
            <a:avLst/>
          </a:prstGeom>
          <a:noFill/>
        </p:spPr>
      </p:pic>
      <p:pic>
        <p:nvPicPr>
          <p:cNvPr id="1030" name="Picture 6" descr="C:\Documents and Settings\1\Рабочий стол\давление\картинки\image1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980728"/>
            <a:ext cx="6264696" cy="4955167"/>
          </a:xfrm>
          <a:prstGeom prst="rect">
            <a:avLst/>
          </a:prstGeom>
          <a:noFill/>
        </p:spPr>
      </p:pic>
      <p:pic>
        <p:nvPicPr>
          <p:cNvPr id="1032" name="Picture 8" descr="C:\Documents and Settings\1\Рабочий стол\давление\картинки\image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2276872"/>
            <a:ext cx="288032" cy="288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903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00605334"/>
              </p:ext>
            </p:extLst>
          </p:nvPr>
        </p:nvGraphicFramePr>
        <p:xfrm>
          <a:off x="323528" y="2276872"/>
          <a:ext cx="8568952" cy="33843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89593"/>
                <a:gridCol w="4279359"/>
              </a:tblGrid>
              <a:tr h="846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Тело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Давление, Па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6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Мальчик массой 45 кг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15 000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6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Гусеничный трактор массой 3 т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50 000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6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33 000 000 000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42947" y="666004"/>
            <a:ext cx="6658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Определи чемпиона.</a:t>
            </a:r>
            <a:endParaRPr lang="ru-RU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380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http://www.bylkov.ru/_ph/265/2/88978095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2" name="Picture 4" descr="http://www.bylkov.ru/_ph/265/2/889780957.jpg"/>
          <p:cNvPicPr>
            <a:picLocks noChangeAspect="1" noChangeArrowheads="1"/>
          </p:cNvPicPr>
          <p:nvPr/>
        </p:nvPicPr>
        <p:blipFill>
          <a:blip r:embed="rId2" cstate="print"/>
          <a:srcRect b="26116"/>
          <a:stretch>
            <a:fillRect/>
          </a:stretch>
        </p:blipFill>
        <p:spPr bwMode="auto">
          <a:xfrm>
            <a:off x="251520" y="692696"/>
            <a:ext cx="8708572" cy="5760640"/>
          </a:xfrm>
          <a:prstGeom prst="rect">
            <a:avLst/>
          </a:prstGeom>
          <a:noFill/>
        </p:spPr>
      </p:pic>
      <p:pic>
        <p:nvPicPr>
          <p:cNvPr id="22534" name="Picture 6" descr="http://www.grodnonews.by/uploads/10803.jpg"/>
          <p:cNvPicPr>
            <a:picLocks noChangeAspect="1" noChangeArrowheads="1"/>
          </p:cNvPicPr>
          <p:nvPr/>
        </p:nvPicPr>
        <p:blipFill>
          <a:blip r:embed="rId3" cstate="print"/>
          <a:srcRect l="22281" t="22273" r="13104" b="13134"/>
          <a:stretch>
            <a:fillRect/>
          </a:stretch>
        </p:blipFill>
        <p:spPr bwMode="auto">
          <a:xfrm>
            <a:off x="6084168" y="1196752"/>
            <a:ext cx="2607186" cy="18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208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bylkov.ru/_ph/265/2/130420691.jpg"/>
          <p:cNvPicPr>
            <a:picLocks noChangeAspect="1" noChangeArrowheads="1"/>
          </p:cNvPicPr>
          <p:nvPr/>
        </p:nvPicPr>
        <p:blipFill>
          <a:blip r:embed="rId2" cstate="print"/>
          <a:srcRect l="2362" t="3432" b="25816"/>
          <a:stretch>
            <a:fillRect/>
          </a:stretch>
        </p:blipFill>
        <p:spPr bwMode="auto">
          <a:xfrm>
            <a:off x="323528" y="620688"/>
            <a:ext cx="8597310" cy="5616624"/>
          </a:xfrm>
          <a:prstGeom prst="rect">
            <a:avLst/>
          </a:prstGeom>
          <a:noFill/>
        </p:spPr>
      </p:pic>
      <p:sp>
        <p:nvSpPr>
          <p:cNvPr id="4" name="Овальная выноска 3"/>
          <p:cNvSpPr/>
          <p:nvPr/>
        </p:nvSpPr>
        <p:spPr>
          <a:xfrm>
            <a:off x="5508104" y="980728"/>
            <a:ext cx="1296144" cy="720080"/>
          </a:xfrm>
          <a:prstGeom prst="wedgeEllipseCallout">
            <a:avLst>
              <a:gd name="adj1" fmla="val 68942"/>
              <a:gd name="adj2" fmla="val 2086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724128" y="1052736"/>
            <a:ext cx="901529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911</a:t>
            </a:r>
            <a:endParaRPr lang="ru-RU" sz="3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30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81000"/>
            <a:ext cx="8511480" cy="914400"/>
          </a:xfrm>
        </p:spPr>
        <p:txBody>
          <a:bodyPr/>
          <a:lstStyle/>
          <a:p>
            <a:pPr marL="0" indent="0" algn="l" eaLnBrk="1" hangingPunct="1">
              <a:buNone/>
              <a:defRPr/>
            </a:pPr>
            <a:r>
              <a:rPr lang="ru-RU" sz="3600" dirty="0" smtClean="0"/>
              <a:t>Рекомендации по оказанию помощи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447800"/>
            <a:ext cx="8229600" cy="46482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К человеку, под которым провалился лед, подходить опасно. Надо осторожно подползти, широко расставив руки и ноги.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Приблизившись к пострадавшему, необходимо бросить ему веревку, подать шест, палку, ремень, шарф. Ухватившись за подобный предмет, пострадавший может выбраться из полыньи, подтягиваемый спасателем.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Во всех случаях при приближении к краю полыньи надо стараться перекрывать как можно большую площадь льда, расставляя в стороны руки и ноги, и ни в коем случае не создавать точечные нагрузки, упираясь в него локтями или коленями.</a:t>
            </a:r>
          </a:p>
        </p:txBody>
      </p:sp>
      <p:sp>
        <p:nvSpPr>
          <p:cNvPr id="2355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810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2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:\Мои документы\Мамина папка\Школа\07 класс Физика\Планы\Давление телеурок\Сергей\s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26" y="476672"/>
            <a:ext cx="8641747" cy="487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35696" y="5661248"/>
            <a:ext cx="5832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Жало насекомого</a:t>
            </a:r>
          </a:p>
        </p:txBody>
      </p:sp>
    </p:spTree>
    <p:extLst>
      <p:ext uri="{BB962C8B-B14F-4D97-AF65-F5344CB8AC3E}">
        <p14:creationId xmlns:p14="http://schemas.microsoft.com/office/powerpoint/2010/main" val="394577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Мои документы\Мамина папка\Школа\07 класс Физика\Планы\Давление телеурок\Когот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" b="13577"/>
          <a:stretch>
            <a:fillRect/>
          </a:stretch>
        </p:blipFill>
        <p:spPr bwMode="auto">
          <a:xfrm>
            <a:off x="430863" y="332656"/>
            <a:ext cx="828040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16035" y="5445224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Коготь животного</a:t>
            </a:r>
          </a:p>
        </p:txBody>
      </p:sp>
    </p:spTree>
    <p:extLst>
      <p:ext uri="{BB962C8B-B14F-4D97-AF65-F5344CB8AC3E}">
        <p14:creationId xmlns:p14="http://schemas.microsoft.com/office/powerpoint/2010/main" val="6156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</TotalTime>
  <Words>193</Words>
  <Application>Microsoft Office PowerPoint</Application>
  <PresentationFormat>Экран (4:3)</PresentationFormat>
  <Paragraphs>27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Воздушный поток</vt:lpstr>
      <vt:lpstr>Слайд</vt:lpstr>
      <vt:lpstr>Способы уменьшения и увеличения давления.</vt:lpstr>
      <vt:lpstr>Презентация PowerPoint</vt:lpstr>
      <vt:lpstr> Наступил муравью он на ножку И вежливо очень сказал муравью: «Можешь и ты наступить на мою» Одинаковый ли результат получится в итоге?</vt:lpstr>
      <vt:lpstr>Презентация PowerPoint</vt:lpstr>
      <vt:lpstr>Презентация PowerPoint</vt:lpstr>
      <vt:lpstr>Презентация PowerPoint</vt:lpstr>
      <vt:lpstr>Рекомендации по оказанию помощи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пословицах и поговорках заключена народная мудрость. Они украшают речь, делают её живой, остроумной.             Объясните физический смысл выражений: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9</cp:revision>
  <dcterms:created xsi:type="dcterms:W3CDTF">2015-01-19T18:07:27Z</dcterms:created>
  <dcterms:modified xsi:type="dcterms:W3CDTF">2015-02-02T18:41:36Z</dcterms:modified>
</cp:coreProperties>
</file>