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DB84-0578-4563-9669-24D683D2997C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FD024F-9D02-4CF0-A390-81713ED26DC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DB84-0578-4563-9669-24D683D2997C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024F-9D02-4CF0-A390-81713ED26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DB84-0578-4563-9669-24D683D2997C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024F-9D02-4CF0-A390-81713ED26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DB84-0578-4563-9669-24D683D2997C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024F-9D02-4CF0-A390-81713ED26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DB84-0578-4563-9669-24D683D2997C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024F-9D02-4CF0-A390-81713ED26DC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DB84-0578-4563-9669-24D683D2997C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024F-9D02-4CF0-A390-81713ED26DC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DB84-0578-4563-9669-24D683D2997C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024F-9D02-4CF0-A390-81713ED26DC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DB84-0578-4563-9669-24D683D2997C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024F-9D02-4CF0-A390-81713ED26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DB84-0578-4563-9669-24D683D2997C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024F-9D02-4CF0-A390-81713ED26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DB84-0578-4563-9669-24D683D2997C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024F-9D02-4CF0-A390-81713ED26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DB84-0578-4563-9669-24D683D2997C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D024F-9D02-4CF0-A390-81713ED26D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F69DB84-0578-4563-9669-24D683D2997C}" type="datetimeFigureOut">
              <a:rPr lang="ru-RU" smtClean="0"/>
              <a:t>11.01.2015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FD024F-9D02-4CF0-A390-81713ED26DC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3752057"/>
          </a:xfrm>
        </p:spPr>
        <p:txBody>
          <a:bodyPr/>
          <a:lstStyle/>
          <a:p>
            <a:r>
              <a:rPr lang="ru-RU" dirty="0">
                <a:effectLst/>
              </a:rPr>
              <a:t> </a:t>
            </a:r>
            <a:r>
              <a:rPr lang="ru-RU" sz="4400" dirty="0">
                <a:effectLst/>
              </a:rPr>
              <a:t>ФИЗИЧЕСКИЙ ДИКТАНТ ПО ТЕМЕ: </a:t>
            </a:r>
            <a:r>
              <a:rPr lang="ru-RU" sz="4800" dirty="0" smtClean="0">
                <a:effectLst/>
              </a:rPr>
              <a:t> </a:t>
            </a:r>
            <a:br>
              <a:rPr lang="ru-RU" sz="4800" dirty="0" smtClean="0">
                <a:effectLst/>
              </a:rPr>
            </a:br>
            <a:r>
              <a:rPr lang="ru-RU" sz="4800" dirty="0">
                <a:effectLst/>
              </a:rPr>
              <a:t/>
            </a:r>
            <a:br>
              <a:rPr lang="ru-RU" sz="4800" dirty="0">
                <a:effectLst/>
              </a:rPr>
            </a:br>
            <a:r>
              <a:rPr lang="ru-RU" sz="4800" b="1" i="1" dirty="0" smtClean="0">
                <a:effectLst/>
              </a:rPr>
              <a:t>«</a:t>
            </a:r>
            <a:r>
              <a:rPr lang="ru-RU" sz="4800" b="1" i="1" dirty="0">
                <a:effectLst/>
              </a:rPr>
              <a:t>МЕХАНИЧЕСКИЕ КОЛЕБАНИЯ»</a:t>
            </a:r>
            <a:endParaRPr lang="ru-RU" sz="4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1" dirty="0" smtClean="0"/>
              <a:t>Физика 9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19257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600200"/>
          </a:xfrm>
        </p:spPr>
        <p:txBody>
          <a:bodyPr/>
          <a:lstStyle/>
          <a:p>
            <a:r>
              <a:rPr lang="ru-RU" dirty="0" smtClean="0"/>
              <a:t>Вопрос 9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Вариант 2</a:t>
            </a:r>
          </a:p>
          <a:p>
            <a:pPr marL="0" indent="0" algn="ctr">
              <a:buNone/>
            </a:pPr>
            <a:endParaRPr lang="ru-RU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Системы тел, которые способны совершать свободные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колебания</a:t>
            </a:r>
            <a:endParaRPr lang="ru-RU" sz="32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Вариант 1 </a:t>
            </a:r>
          </a:p>
          <a:p>
            <a:pPr marL="0" indent="0" algn="ctr">
              <a:buNone/>
            </a:pPr>
            <a:endParaRPr lang="ru-RU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ctr">
              <a:buNone/>
            </a:pP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Твёрдое тело, совершающее под действием приложенных сил  колебания около неподвижной точки или вокруг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оси</a:t>
            </a:r>
            <a:endParaRPr lang="ru-RU" sz="32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ru-RU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261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dirty="0" smtClean="0"/>
              <a:t>Вопрос 10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Вариант 2</a:t>
            </a:r>
          </a:p>
          <a:p>
            <a:pPr marL="0" indent="0" algn="ctr">
              <a:buNone/>
            </a:pPr>
            <a:endParaRPr lang="ru-RU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Формула </a:t>
            </a:r>
            <a:r>
              <a:rPr lang="ru-RU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периода колебаний пружинного маятника</a:t>
            </a:r>
            <a:endParaRPr lang="ru-RU" sz="32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Вариант 1 </a:t>
            </a:r>
          </a:p>
          <a:p>
            <a:pPr marL="0" lvl="0" indent="0" algn="ctr">
              <a:buNone/>
            </a:pPr>
            <a:endParaRPr lang="ru-RU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ctr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ctr">
              <a:buNone/>
            </a:pP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Наибольшее </a:t>
            </a:r>
            <a:r>
              <a:rPr lang="ru-RU" sz="36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(по модулю) отклонение колеблющегося тела  от положения 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равновес</a:t>
            </a:r>
            <a:r>
              <a:rPr lang="ru-RU" sz="35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ия</a:t>
            </a:r>
            <a:endParaRPr lang="ru-RU" sz="2800" b="1" i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ru-RU" b="1" i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261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11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Вариант 2</a:t>
            </a:r>
          </a:p>
          <a:p>
            <a:pPr marL="0" indent="0" algn="ctr">
              <a:buNone/>
            </a:pPr>
            <a:r>
              <a:rPr lang="ru-RU" i="1" dirty="0"/>
              <a:t>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Явление, при котором амплитуда установившихся вынужденных  колебаний достигает своего наибольшего значения при условии, что частота вынуждающей силы равна собственной частоте колебательной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системы</a:t>
            </a:r>
            <a:endParaRPr lang="ru-RU" sz="28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Вариант 1</a:t>
            </a:r>
          </a:p>
          <a:p>
            <a:pPr marL="0" indent="0" algn="ctr">
              <a:buNone/>
            </a:pPr>
            <a:endParaRPr lang="ru-RU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ctr">
              <a:buNone/>
            </a:pP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Колебания, при которых колеблющаяся величина изменяется </a:t>
            </a:r>
          </a:p>
          <a:p>
            <a:pPr marL="0" indent="0" algn="ctr">
              <a:buNone/>
            </a:pP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со временем по закону синуса или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косинуса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261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12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Вариант 2</a:t>
            </a:r>
          </a:p>
          <a:p>
            <a:pPr marL="0" lvl="0" indent="0" algn="ctr">
              <a:buNone/>
            </a:pPr>
            <a:r>
              <a:rPr lang="ru-RU" dirty="0"/>
              <a:t>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Движение, точно или приблизительно повторяющееся, при  котором  тело смещается относительно положения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равновесия,  отклоняясь от него, то в одну сторону, то в другую сторону 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ru-RU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323528" y="1628800"/>
            <a:ext cx="4041648" cy="452628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Вариант 1 </a:t>
            </a:r>
          </a:p>
          <a:p>
            <a:pPr marL="0" lvl="0" indent="0" algn="ctr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ctr">
              <a:buNone/>
            </a:pP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Колебания</a:t>
            </a:r>
            <a:r>
              <a:rPr lang="ru-RU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совершаемые телом под действием внешней периодически изменяющейся 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сил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ы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ru-RU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261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13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Вариант 2</a:t>
            </a:r>
          </a:p>
          <a:p>
            <a:pPr marL="0" lvl="0" indent="0" algn="ctr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ctr">
              <a:buNone/>
            </a:pP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Материальная </a:t>
            </a:r>
            <a:r>
              <a:rPr lang="ru-RU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точка, колеблющаяся на не меняющемся со временем  расстояния от точки подвеса </a:t>
            </a:r>
            <a:endParaRPr lang="ru-RU" sz="3200" b="1" i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ru-RU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Вариант 1 </a:t>
            </a:r>
          </a:p>
          <a:p>
            <a:pPr marL="0" indent="0" algn="ctr">
              <a:buNone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Формула 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периода колебаний математического маятника</a:t>
            </a:r>
            <a:endParaRPr lang="ru-RU" sz="32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ru-RU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261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14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Вариант 2</a:t>
            </a:r>
          </a:p>
          <a:p>
            <a:pPr marL="0" indent="0" algn="ctr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Число </a:t>
            </a:r>
            <a:r>
              <a:rPr lang="ru-RU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колебаний в единицу времени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ru-RU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323528" y="1628800"/>
            <a:ext cx="4041648" cy="452628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Вариант 1</a:t>
            </a:r>
          </a:p>
          <a:p>
            <a:pPr marL="0" lvl="0" indent="0" algn="ctr">
              <a:buNone/>
            </a:pP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ctr">
              <a:buNone/>
            </a:pP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Колебания</a:t>
            </a:r>
            <a:r>
              <a:rPr lang="ru-RU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происходящие только благодаря начальному запасу энергии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261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dirty="0" smtClean="0"/>
              <a:t>Вопрос 1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Вариант 2</a:t>
            </a:r>
          </a:p>
          <a:p>
            <a:pPr marL="0" indent="0">
              <a:buNone/>
            </a:pPr>
            <a:endParaRPr lang="ru-RU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ctr">
              <a:buNone/>
            </a:pPr>
            <a:r>
              <a:rPr lang="ru-RU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Колебания, происходящие только благодаря начальному 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запасу </a:t>
            </a:r>
            <a:r>
              <a:rPr lang="ru-RU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энергии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Вариант 1 </a:t>
            </a:r>
          </a:p>
          <a:p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Число колебаний в единицу 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времени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874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dirty="0" smtClean="0"/>
              <a:t>Вопрос 2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572000" y="1628800"/>
            <a:ext cx="4038600" cy="452596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Вариант 2</a:t>
            </a:r>
          </a:p>
          <a:p>
            <a:pPr marL="0" indent="0" algn="ctr">
              <a:buNone/>
            </a:pPr>
            <a:endParaRPr lang="ru-RU" b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ru-RU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Формула периода колебаний математического маятника</a:t>
            </a:r>
            <a:endParaRPr lang="ru-RU" sz="32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ru-RU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Вариант 1 </a:t>
            </a:r>
          </a:p>
          <a:p>
            <a:pPr marL="0" indent="0" algn="ctr">
              <a:buNone/>
            </a:pPr>
            <a:endParaRPr lang="ru-RU" b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ctr">
              <a:buNone/>
            </a:pPr>
            <a:r>
              <a:rPr lang="ru-RU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Материальная точка, колеблющаяся на не меняющемся 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 </a:t>
            </a:r>
            <a:r>
              <a:rPr lang="ru-RU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временем  расстояния от точки подвеса </a:t>
            </a:r>
            <a:endParaRPr lang="ru-RU" sz="3200" b="1" i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400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dirty="0" smtClean="0"/>
              <a:t>Вопрос 3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Вариант 2</a:t>
            </a:r>
          </a:p>
          <a:p>
            <a:pPr marL="0" lvl="0" indent="0" algn="ctr">
              <a:buNone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ctr">
              <a:buNone/>
            </a:pP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Колебания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совершаемые телом под действием внешней 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периодически 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изменяющейся сил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ы</a:t>
            </a:r>
            <a:r>
              <a:rPr lang="ru-RU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Вариант 1</a:t>
            </a:r>
            <a:r>
              <a:rPr lang="ru-RU" dirty="0" smtClean="0"/>
              <a:t> </a:t>
            </a:r>
          </a:p>
          <a:p>
            <a:pPr marL="0" lvl="0" indent="0" algn="ctr">
              <a:buNone/>
            </a:pPr>
            <a:r>
              <a:rPr lang="ru-RU" dirty="0" smtClean="0"/>
              <a:t>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Движение, точно или приблизительно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повторяющееся, при 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котором  тело смещается относительно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положения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равновесия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 отклоняясь от него, то в одну сторону, то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другую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сторону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874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dirty="0" smtClean="0"/>
              <a:t>Вопрос 4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Вариант 2</a:t>
            </a:r>
          </a:p>
          <a:p>
            <a:pPr marL="0" indent="0" algn="ctr">
              <a:buNone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ctr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Колебания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при которых колеблющаяся величина изменяется 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временем по закону синуса или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косинуса</a:t>
            </a:r>
            <a:endParaRPr lang="ru-RU" sz="28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Вариант 1 </a:t>
            </a:r>
          </a:p>
          <a:p>
            <a:pPr marL="0" lvl="0" indent="0" algn="ctr">
              <a:buNone/>
            </a:pPr>
            <a:r>
              <a:rPr lang="ru-RU" i="1" dirty="0"/>
              <a:t>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Явление, при котором амплитуда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установившихся вынужденных  колебаний достигает своего наибольшего значения при условии, что частота вынуждающей силы равна собственной частоте колебательной системы </a:t>
            </a:r>
            <a:endParaRPr lang="ru-RU" sz="28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874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-459432"/>
            <a:ext cx="8229600" cy="1600200"/>
          </a:xfrm>
        </p:spPr>
        <p:txBody>
          <a:bodyPr/>
          <a:lstStyle/>
          <a:p>
            <a:r>
              <a:rPr lang="ru-RU" dirty="0" smtClean="0"/>
              <a:t>Вопрос 5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Вариант 2</a:t>
            </a:r>
          </a:p>
          <a:p>
            <a:pPr marL="0" indent="0" algn="ctr">
              <a:buNone/>
            </a:pPr>
            <a:endParaRPr lang="ru-RU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ctr">
              <a:buNone/>
            </a:pP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Наибольшее (по модулю) отклонение колеблющегося тела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от положения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равновесия</a:t>
            </a:r>
            <a:r>
              <a:rPr lang="ru-RU" sz="3200" i="1" dirty="0" smtClean="0"/>
              <a:t> </a:t>
            </a:r>
            <a:endParaRPr lang="ru-RU" sz="32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Вариант 1</a:t>
            </a:r>
          </a:p>
          <a:p>
            <a:pPr marL="0" indent="0" algn="ctr">
              <a:buNone/>
            </a:pPr>
            <a:endParaRPr lang="ru-RU" b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ru-RU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ru-RU" i="1" dirty="0"/>
              <a:t> </a:t>
            </a:r>
            <a:r>
              <a:rPr lang="ru-RU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Формула периода колебаний пружинного маятника</a:t>
            </a:r>
            <a:r>
              <a:rPr lang="ru-RU" sz="3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sz="32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874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dirty="0" smtClean="0"/>
              <a:t>Вопрос 6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Вариант 2</a:t>
            </a:r>
            <a:r>
              <a:rPr lang="ru-RU" i="1" dirty="0" smtClean="0"/>
              <a:t> </a:t>
            </a:r>
          </a:p>
          <a:p>
            <a:pPr marL="0" lvl="0" indent="0" algn="ctr">
              <a:buNone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Твёрдое 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тело, совершающее под действием приложенных сил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колебания около неподвижной точки или вокруг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оси </a:t>
            </a:r>
            <a:endParaRPr lang="ru-RU" sz="32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Вариант 1</a:t>
            </a:r>
          </a:p>
          <a:p>
            <a:pPr marL="0" indent="0" algn="ctr">
              <a:buNone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ctr">
              <a:buNone/>
            </a:pP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Системы тел, которые способны совершать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свободные колебания</a:t>
            </a:r>
            <a:r>
              <a:rPr lang="ru-RU" i="1" dirty="0" smtClean="0"/>
              <a:t> </a:t>
            </a: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874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dirty="0" smtClean="0"/>
              <a:t>Вопрос 7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038600" cy="452596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Вариант 2</a:t>
            </a:r>
          </a:p>
          <a:p>
            <a:pPr marL="0" indent="0" algn="ctr">
              <a:buNone/>
            </a:pPr>
            <a:endParaRPr lang="ru-RU" b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ru-RU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Формула, связывающая период и частоту колебаний</a:t>
            </a:r>
            <a:endParaRPr lang="ru-RU" sz="32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Вариант 1 </a:t>
            </a:r>
          </a:p>
          <a:p>
            <a:pPr marL="0" lvl="0" indent="0" algn="ctr">
              <a:buNone/>
            </a:pPr>
            <a:r>
              <a:rPr lang="ru-RU" i="1" dirty="0"/>
              <a:t> </a:t>
            </a:r>
            <a:endParaRPr lang="ru-RU" i="1" dirty="0" smtClean="0"/>
          </a:p>
          <a:p>
            <a:pPr marL="0" lvl="0" indent="0" algn="ctr">
              <a:buNone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Как 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называется внешняя периодически изменяющаяся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сила, вызывающая вынужденные колебания? </a:t>
            </a:r>
            <a:endParaRPr lang="ru-RU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874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dirty="0" smtClean="0"/>
              <a:t>Вопрос 8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Вариант 2</a:t>
            </a:r>
          </a:p>
          <a:p>
            <a:pPr marL="0" indent="0" algn="ctr">
              <a:buNone/>
            </a:pPr>
            <a:endParaRPr lang="ru-RU" b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lvl="0" indent="0" algn="ctr">
              <a:buNone/>
            </a:pP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Как называется внешняя периодически изменяющаяся сила, вызывающая вынужденные колебания? </a:t>
            </a:r>
            <a:endParaRPr lang="ru-RU" sz="32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ru-RU" sz="32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395536" y="1628800"/>
            <a:ext cx="4041648" cy="452628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Вариант 1</a:t>
            </a:r>
          </a:p>
          <a:p>
            <a:pPr marL="0" indent="0" algn="ctr">
              <a:buNone/>
            </a:pPr>
            <a:endParaRPr lang="ru-RU" b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ru-RU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2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Формула, связывающая период и частоту колебаний</a:t>
            </a:r>
            <a:endParaRPr lang="ru-RU" sz="32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874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49</TotalTime>
  <Words>435</Words>
  <Application>Microsoft Office PowerPoint</Application>
  <PresentationFormat>Экран (4:3)</PresentationFormat>
  <Paragraphs>109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Исполнительная</vt:lpstr>
      <vt:lpstr> ФИЗИЧЕСКИЙ ДИКТАНТ ПО ТЕМЕ:    «МЕХАНИЧЕСКИЕ КОЛЕБАНИЯ»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Вопрос 8</vt:lpstr>
      <vt:lpstr>Вопрос 9</vt:lpstr>
      <vt:lpstr>Вопрос 10</vt:lpstr>
      <vt:lpstr>Вопрос 11</vt:lpstr>
      <vt:lpstr>Вопрос 12</vt:lpstr>
      <vt:lpstr>Вопрос 13</vt:lpstr>
      <vt:lpstr>Вопрос 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ФИЗИЧЕСКИЙ ДИКТАНТ ПО ТЕМЕ:  «МЕХАНИЧЕСКИЕ КОЛЕБАНИЯ»</dc:title>
  <dc:creator>Пк</dc:creator>
  <cp:lastModifiedBy>Пк</cp:lastModifiedBy>
  <cp:revision>5</cp:revision>
  <dcterms:created xsi:type="dcterms:W3CDTF">2015-01-11T12:33:40Z</dcterms:created>
  <dcterms:modified xsi:type="dcterms:W3CDTF">2015-01-11T13:23:26Z</dcterms:modified>
</cp:coreProperties>
</file>