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66" r:id="rId8"/>
    <p:sldId id="261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D9F976-BCAA-44A5-9E06-A797F0BC0D03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251F48-96FC-406C-B896-EE9C243D66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ofrussia.com/istoriya-formirovaniya-relefa-zemli/" TargetMode="External"/><Relationship Id="rId2" Type="http://schemas.openxmlformats.org/officeDocument/2006/relationships/hyperlink" Target="http://www.garshin.ru/evolution/geology/geosphere/geotectonics/continental-drift/pange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fun.ru/2014/01/davno-poteryannyj-kontinent-obnaruzhen-na-dne-indijskogo-okeana/" TargetMode="External"/><Relationship Id="rId5" Type="http://schemas.openxmlformats.org/officeDocument/2006/relationships/hyperlink" Target="https://ru.wikipedia.org/wiki/%D0%9F%D0%B0%D0%BB%D0%B5%D0%BE%D0%BA%D0%BE%D0%BD%D1%82%D0%B8%D0%BD%D0%B5%D0%BD%D1%82" TargetMode="External"/><Relationship Id="rId4" Type="http://schemas.openxmlformats.org/officeDocument/2006/relationships/hyperlink" Target="http://journal-shkolniku.ru/istoriya-zeml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5687960" cy="864096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Древние материки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796"/>
            <a:ext cx="3527720" cy="64807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средняя школа №5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3861048"/>
            <a:ext cx="3880048" cy="172819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чащийся 7Б класса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Гришков Алексей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75656" y="2852936"/>
            <a:ext cx="3527720" cy="648072"/>
          </a:xfrm>
          <a:prstGeom prst="rect">
            <a:avLst/>
          </a:prstGeom>
        </p:spPr>
        <p:txBody>
          <a:bodyPr vert="horz" tIns="0" rIns="45720" bIns="0" anchor="b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География материков и океанов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4" name="Picture 4" descr="Древние матер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1" y="4005064"/>
            <a:ext cx="170761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41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www.garshin.ru/evolution/geology/geosphere/geotectonics/continental-drift/pangea.html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http://geographyofrussia.com/istoriya-formirovaniya-relefa-zemli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journal-shkolniku.ru/istoriya-zemly.html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https://ru.wikipedia.org/wiki/%</a:t>
            </a:r>
            <a:r>
              <a:rPr lang="en-US" dirty="0" smtClean="0">
                <a:hlinkClick r:id="rId5"/>
              </a:rPr>
              <a:t>D0%9F%D0%B0%D0%BB%D0%B5%D0%BE%D0%BA%D0%BE%D0%BD%D1%82%D0%B8%D0%BD%D0%B5%D0%BD%D1%82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http://www.krasfun.ru/2014/01/davno-poteryannyj-kontinent-obnaruzhen-na-dne-indijskogo-okeana/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формирования рельефа Земли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00808"/>
            <a:ext cx="4413176" cy="4752528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sz="2800" dirty="0" smtClean="0"/>
              <a:t>          С </a:t>
            </a:r>
            <a:r>
              <a:rPr lang="ru-RU" sz="2800" dirty="0"/>
              <a:t>момента образования Земли — 4,6 млрд лет назад — облик её поверхности многократно менялся: материки и океаны приобретали разные размеры и очертания. Современное географическое положение материков и океанов, особенности их рельефа — это результат длительного геологического развития Земли.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Picture 2" descr="http://geographyofrussia.com/wp-content/uploads/2013/08/evol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670"/>
            <a:ext cx="3672408" cy="4823653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Пангея</a:t>
            </a:r>
            <a:r>
              <a:rPr lang="ru-RU" dirty="0" smtClean="0"/>
              <a:t>, 200 </a:t>
            </a:r>
            <a:r>
              <a:rPr lang="ru-RU" dirty="0" err="1" smtClean="0"/>
              <a:t>млн.лет</a:t>
            </a:r>
            <a:r>
              <a:rPr lang="ru-RU" dirty="0" smtClean="0"/>
              <a:t> назад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0979" y="1916832"/>
            <a:ext cx="3744416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 err="1"/>
              <a:t>Пангея</a:t>
            </a:r>
            <a:r>
              <a:rPr lang="ru-RU" dirty="0"/>
              <a:t> — название, данное </a:t>
            </a:r>
            <a:r>
              <a:rPr lang="ru-RU" i="1" dirty="0"/>
              <a:t>Альфредом </a:t>
            </a:r>
            <a:r>
              <a:rPr lang="ru-RU" i="1" dirty="0" err="1"/>
              <a:t>Вегенером</a:t>
            </a:r>
            <a:r>
              <a:rPr lang="ru-RU" dirty="0"/>
              <a:t> </a:t>
            </a:r>
            <a:r>
              <a:rPr lang="ru-RU" dirty="0" err="1" smtClean="0"/>
              <a:t>прото</a:t>
            </a:r>
            <a:r>
              <a:rPr lang="ru-RU" dirty="0" smtClean="0"/>
              <a:t>-континенту</a:t>
            </a:r>
            <a:r>
              <a:rPr lang="ru-RU" dirty="0"/>
              <a:t>, возникшему в эпоху палеозоя.</a:t>
            </a:r>
          </a:p>
        </p:txBody>
      </p:sp>
      <p:pic>
        <p:nvPicPr>
          <p:cNvPr id="6146" name="Picture 2" descr="http://journal-shkolniku.ru/img/geo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896544" cy="3425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материк и океан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 fontScale="70000" lnSpcReduction="20000"/>
          </a:bodyPr>
          <a:lstStyle/>
          <a:p>
            <a:pPr marL="36513" indent="503238" algn="just">
              <a:buNone/>
            </a:pPr>
            <a:r>
              <a:rPr lang="ru-RU" dirty="0"/>
              <a:t>В  процессе формирования </a:t>
            </a:r>
            <a:r>
              <a:rPr lang="ru-RU" dirty="0" err="1"/>
              <a:t>Пангеи</a:t>
            </a:r>
            <a:r>
              <a:rPr lang="ru-RU" dirty="0"/>
              <a:t> из более древних континентов на местах их столкновения возникли горные системы, некоторые из которых просуществовали и до нашего времени, к примеру Урал или Аппалачи. Эти ранние горы гораздо древнее таких сравнительно молодых горных систем как Альпы в Европе, Кордильеры в Северной Америке, Анды в Южной Америке или Гималаи в Азии. Из-за длящейся много миллионов лет эрозии Урал и Аппалачи — обкатанные невысокие горы.</a:t>
            </a:r>
          </a:p>
          <a:p>
            <a:pPr marL="36513" indent="503238">
              <a:buNone/>
            </a:pPr>
            <a:r>
              <a:rPr lang="ru-RU" dirty="0"/>
              <a:t>Гигантский океан, омывавший </a:t>
            </a:r>
            <a:r>
              <a:rPr lang="ru-RU" dirty="0" err="1"/>
              <a:t>Пангею</a:t>
            </a:r>
            <a:r>
              <a:rPr lang="ru-RU" dirty="0"/>
              <a:t>, носит </a:t>
            </a:r>
            <a:r>
              <a:rPr lang="ru-RU" dirty="0" smtClean="0"/>
              <a:t>название</a:t>
            </a: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pPr marL="36513" indent="503238">
              <a:buNone/>
            </a:pPr>
            <a:r>
              <a:rPr lang="ru-RU" b="1" dirty="0" err="1" smtClean="0"/>
              <a:t>Панталасса</a:t>
            </a:r>
            <a:r>
              <a:rPr lang="ru-RU" dirty="0"/>
              <a:t>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7170" name="Picture 2" descr="Древний праматерик Пангея (200 млн лет наза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Палеозойская эра</a:t>
            </a:r>
            <a:endParaRPr lang="ru-RU" dirty="0"/>
          </a:p>
        </p:txBody>
      </p:sp>
      <p:pic>
        <p:nvPicPr>
          <p:cNvPr id="3074" name="Picture 2" descr="Древние мате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 bwMode="auto">
          <a:xfrm>
            <a:off x="605304" y="1628800"/>
            <a:ext cx="7837071" cy="50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15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Образование современных материков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680521" cy="5661248"/>
          </a:xfrm>
        </p:spPr>
        <p:txBody>
          <a:bodyPr>
            <a:normAutofit fontScale="92500" lnSpcReduction="10000"/>
          </a:bodyPr>
          <a:lstStyle/>
          <a:p>
            <a:pPr marL="36513" indent="32385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млн лет назад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 раскалываться и распалась сначала на два континента: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Лавразию и Гондвану.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32385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расколы разделили Лавразию на Северную Америку и Евразию, а Гондвану — на южные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материки: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Африка, Южная Америка, Индия, Австралия и Антарктида.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13" indent="32385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литосферных плит материки отодвигались друг от друга и заняли в конце концов современное положение. Между материками расширялись впадины Атлантического, Индийского и Северного Ледовитого океанов.</a:t>
            </a:r>
          </a:p>
          <a:p>
            <a:pPr marL="36513" indent="-36513" algn="just" defTabSz="974725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Распад праконтинента Пангеи (60 млн лет наза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20" y="198884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ждет материки в будущем?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12776"/>
            <a:ext cx="3456384" cy="4713387"/>
          </a:xfrm>
        </p:spPr>
        <p:txBody>
          <a:bodyPr>
            <a:normAutofit fontScale="85000" lnSpcReduction="20000"/>
          </a:bodyPr>
          <a:lstStyle/>
          <a:p>
            <a:pPr marL="36513" indent="682625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линии на картах – границы гигантских плит, медленно и неуклонно разносящих материки. Теперь учёные могут предвидеть географию будущего: последняя карта рассказывает о планете завтрашнего дня. Посмотри – Атлантический океан стал еще шире, а Африка раскололась. </a:t>
            </a:r>
          </a:p>
        </p:txBody>
      </p:sp>
      <p:pic>
        <p:nvPicPr>
          <p:cNvPr id="9218" name="Picture 2" descr="http://journal-shkolniku.ru/img/geog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2792"/>
            <a:ext cx="4176464" cy="48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iny.net/wp-content/uploads/2013/08/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5673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Предположительно, наши континенты вновь столкнутся и образуют новый суперконтинент, которому уже дали имя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Термин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Pangaea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саму теорию о появлении материка придумал американский геолог Кристофер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Скотезе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используя различные методы расчета движения литосферных плит, установил, что слияние может произойти где-то через 200 миллионов лет.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663" y="2904326"/>
            <a:ext cx="32398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иногда называют этот континент в России, будет почти вся покрыта пустынями, а на северо-западе и юго-востоке будут находиться огромные горные хребты.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asfun.ru/images/2014/1/152b2_0_c0f00_f9c76e1c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" y="1196752"/>
            <a:ext cx="90805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Образование современных материков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512</TotalTime>
  <Words>259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Древние материки</vt:lpstr>
      <vt:lpstr>История формирования рельефа Земли </vt:lpstr>
      <vt:lpstr>Пангея, 200 млн.лет назад</vt:lpstr>
      <vt:lpstr>Древний материк и океан</vt:lpstr>
      <vt:lpstr>Палеозойская эра</vt:lpstr>
      <vt:lpstr>Образование современных материков</vt:lpstr>
      <vt:lpstr>Что ждет материки в будущем?</vt:lpstr>
      <vt:lpstr>Презентация PowerPoint</vt:lpstr>
      <vt:lpstr>Образование современных материков 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2014-09-12T19:00:19Z</dcterms:created>
  <dcterms:modified xsi:type="dcterms:W3CDTF">2014-09-13T03:37:11Z</dcterms:modified>
</cp:coreProperties>
</file>