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967335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Кемеровская область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Вместе-РФ Кемеровская обла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512" y="4820959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Пустое озеро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2" name="Picture 4" descr="Relax-Live - интернет журнал - Озеро Пустое"/>
          <p:cNvPicPr>
            <a:picLocks noChangeAspect="1" noChangeArrowheads="1"/>
          </p:cNvPicPr>
          <p:nvPr/>
        </p:nvPicPr>
        <p:blipFill>
          <a:blip r:embed="rId3" cstate="print"/>
          <a:srcRect l="16490" b="15437"/>
          <a:stretch>
            <a:fillRect/>
          </a:stretch>
        </p:blipFill>
        <p:spPr bwMode="auto">
          <a:xfrm>
            <a:off x="4427984" y="0"/>
            <a:ext cx="4799554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Телеуты отметили национальный праздник - Frant.me (Франтоб.ру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167646" cy="3428999"/>
          </a:xfrm>
          <a:prstGeom prst="rect">
            <a:avLst/>
          </a:prstGeom>
          <a:noFill/>
        </p:spPr>
      </p:pic>
      <p:pic>
        <p:nvPicPr>
          <p:cNvPr id="23556" name="Picture 4" descr="Чайная ЮРТА Ансамбль &quot;От Эне&quot; / &quot;Ot Ene&quot; Ensem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82922"/>
            <a:ext cx="5220072" cy="34750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92080" y="836712"/>
            <a:ext cx="2650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Телеуты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725144"/>
            <a:ext cx="2432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Шорцы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ибирь Faberl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392"/>
            <a:ext cx="6372225" cy="6657976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563888" y="4653136"/>
            <a:ext cx="576064" cy="14401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851920" y="692696"/>
            <a:ext cx="432048" cy="38884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476072">
            <a:off x="2826494" y="224755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2000 км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емеровская область"/>
          <p:cNvPicPr>
            <a:picLocks noChangeAspect="1" noChangeArrowheads="1"/>
          </p:cNvPicPr>
          <p:nvPr/>
        </p:nvPicPr>
        <p:blipFill>
          <a:blip r:embed="rId2" cstate="print"/>
          <a:srcRect t="8400" b="7601"/>
          <a:stretch>
            <a:fillRect/>
          </a:stretch>
        </p:blipFill>
        <p:spPr bwMode="auto">
          <a:xfrm>
            <a:off x="1907704" y="1196752"/>
            <a:ext cx="5715000" cy="360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332656"/>
            <a:ext cx="5250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 =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95,5 тыс. км</a:t>
            </a:r>
            <a:r>
              <a:rPr lang="ru-RU" sz="54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7321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 территории Кемеровской области помещается 217 045 государств Ватикана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БЭСТ на карте России: Кемеровская область :: БЭСТ - Программы для бизнеса. БЭСТ- знак отлич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02119"/>
            <a:ext cx="3960440" cy="5055881"/>
          </a:xfrm>
          <a:prstGeom prst="rect">
            <a:avLst/>
          </a:prstGeom>
          <a:noFill/>
        </p:spPr>
      </p:pic>
      <p:pic>
        <p:nvPicPr>
          <p:cNvPr id="16388" name="Picture 4" descr="Ожидая конец света, жители Кузбасса обокрали продуктовый грузовик &quot; Релігія в Україні. Вера и религия. Философия и религия в Укр"/>
          <p:cNvPicPr>
            <a:picLocks noChangeAspect="1" noChangeArrowheads="1"/>
          </p:cNvPicPr>
          <p:nvPr/>
        </p:nvPicPr>
        <p:blipFill>
          <a:blip r:embed="rId3" cstate="print"/>
          <a:srcRect t="22546" b="21980"/>
          <a:stretch>
            <a:fillRect/>
          </a:stretch>
        </p:blipFill>
        <p:spPr bwMode="auto">
          <a:xfrm>
            <a:off x="2051720" y="332656"/>
            <a:ext cx="4762500" cy="14847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0" name="Picture 6" descr="Уголь антрацит под реализацию. - Партнерство / инвестиции в Краматорске на Slando"/>
          <p:cNvPicPr>
            <a:picLocks noChangeAspect="1" noChangeArrowheads="1"/>
          </p:cNvPicPr>
          <p:nvPr/>
        </p:nvPicPr>
        <p:blipFill>
          <a:blip r:embed="rId4" cstate="print"/>
          <a:srcRect l="13002" r="14556"/>
          <a:stretch>
            <a:fillRect/>
          </a:stretch>
        </p:blipFill>
        <p:spPr bwMode="auto">
          <a:xfrm>
            <a:off x="6444208" y="2060848"/>
            <a:ext cx="2699792" cy="4578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Новость: Казахстан из-за сильных морозов приостановил прием радиоактивного угля из Кыргызстана"/>
          <p:cNvPicPr>
            <a:picLocks noChangeAspect="1" noChangeArrowheads="1"/>
          </p:cNvPicPr>
          <p:nvPr/>
        </p:nvPicPr>
        <p:blipFill>
          <a:blip r:embed="rId5" cstate="print"/>
          <a:srcRect l="28500" r="4001"/>
          <a:stretch>
            <a:fillRect/>
          </a:stretch>
        </p:blipFill>
        <p:spPr bwMode="auto">
          <a:xfrm>
            <a:off x="107504" y="2060848"/>
            <a:ext cx="338442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Уголь, жидкость для розжига Осташков: цены, отзывы, фото, характеристики. Где купить Уголь, жидкость для розжига в Осташкове"/>
          <p:cNvPicPr>
            <a:picLocks noChangeAspect="1" noChangeArrowheads="1"/>
          </p:cNvPicPr>
          <p:nvPr/>
        </p:nvPicPr>
        <p:blipFill>
          <a:blip r:embed="rId2" cstate="print"/>
          <a:srcRect r="12305" b="6871"/>
          <a:stretch>
            <a:fillRect/>
          </a:stretch>
        </p:blipFill>
        <p:spPr bwMode="auto">
          <a:xfrm>
            <a:off x="1259632" y="260648"/>
            <a:ext cx="6141859" cy="3600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4365104"/>
            <a:ext cx="70778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Уголь добывается в 13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городах Кузбасса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роизвод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330349" cy="2882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Миниатюра - Михайло Волков малая Сувениры с символикой Кузбасса ООО &quot;Точка&quot; Кемеро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6672"/>
            <a:ext cx="3041213" cy="6120680"/>
          </a:xfrm>
          <a:prstGeom prst="rect">
            <a:avLst/>
          </a:prstGeom>
          <a:noFill/>
        </p:spPr>
      </p:pic>
      <p:pic>
        <p:nvPicPr>
          <p:cNvPr id="18438" name="Picture 6" descr="Михайло Волков / Газета Кемерова. Новости Кемерова, Кемеровс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0988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талог регионов :: Кемеровская область :: Деловой мир Сибири RegionalCOM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552950" cy="6667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7 городов с плотность населения свыше 100 тыс. жителей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Галерея - Категория: Город Новокузнецк - Файл: Памятник Маяковскому на Металлург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6248" y="2817186"/>
            <a:ext cx="5387752" cy="4040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Заповедные новости - Заповедная Россия"/>
          <p:cNvPicPr>
            <a:picLocks noChangeAspect="1" noChangeArrowheads="1"/>
          </p:cNvPicPr>
          <p:nvPr/>
        </p:nvPicPr>
        <p:blipFill>
          <a:blip r:embed="rId3" cstate="print"/>
          <a:srcRect l="2520" t="3360" r="2981" b="4241"/>
          <a:stretch>
            <a:fillRect/>
          </a:stretch>
        </p:blipFill>
        <p:spPr bwMode="auto">
          <a:xfrm>
            <a:off x="0" y="0"/>
            <a:ext cx="4680520" cy="343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96136" y="112474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Численность населения Новокузнецка – 550 213 тыс. чел.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07707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Численность населения Кемерово – 544 006 тыс. чел.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ООО &quot;ТК Олимпия-Райзен-Сибирь&quot; Туры выходного дня"/>
          <p:cNvPicPr>
            <a:picLocks noChangeAspect="1" noChangeArrowheads="1"/>
          </p:cNvPicPr>
          <p:nvPr/>
        </p:nvPicPr>
        <p:blipFill>
          <a:blip r:embed="rId2" cstate="print"/>
          <a:srcRect b="7177"/>
          <a:stretch>
            <a:fillRect/>
          </a:stretch>
        </p:blipFill>
        <p:spPr bwMode="auto">
          <a:xfrm>
            <a:off x="4968552" y="3975881"/>
            <a:ext cx="4139952" cy="2882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Томская писаница (часть I) &quot; uCrazy.ru - Источник Хорошего Настро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8819" y="0"/>
            <a:ext cx="6871693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Организация - Томская писаница :: Афиша A42.RU - в Кемеро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98887" cy="458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Томская Писаница музей заповедник, Музей язычества в Кемеровской области &quot; Web-Капище. Языческий Форум"/>
          <p:cNvPicPr>
            <a:picLocks noChangeAspect="1" noChangeArrowheads="1"/>
          </p:cNvPicPr>
          <p:nvPr/>
        </p:nvPicPr>
        <p:blipFill>
          <a:blip r:embed="rId5" cstate="print"/>
          <a:srcRect t="12973" b="20539"/>
          <a:stretch>
            <a:fillRect/>
          </a:stretch>
        </p:blipFill>
        <p:spPr bwMode="auto">
          <a:xfrm>
            <a:off x="1" y="4327827"/>
            <a:ext cx="5076055" cy="2530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59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user</cp:lastModifiedBy>
  <cp:revision>4</cp:revision>
  <dcterms:created xsi:type="dcterms:W3CDTF">2014-09-06T15:36:58Z</dcterms:created>
  <dcterms:modified xsi:type="dcterms:W3CDTF">2014-09-06T16:14:20Z</dcterms:modified>
</cp:coreProperties>
</file>