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 autoAdjust="0"/>
    <p:restoredTop sz="94659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0572-C162-40DB-9738-C20F68BCB99F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A82A-4E32-430B-82EA-0E873266D8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0572-C162-40DB-9738-C20F68BCB99F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A82A-4E32-430B-82EA-0E873266D8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0572-C162-40DB-9738-C20F68BCB99F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A82A-4E32-430B-82EA-0E873266D8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0572-C162-40DB-9738-C20F68BCB99F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A82A-4E32-430B-82EA-0E873266D8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0572-C162-40DB-9738-C20F68BCB99F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A82A-4E32-430B-82EA-0E873266D8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0572-C162-40DB-9738-C20F68BCB99F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A82A-4E32-430B-82EA-0E873266D8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0572-C162-40DB-9738-C20F68BCB99F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A82A-4E32-430B-82EA-0E873266D8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0572-C162-40DB-9738-C20F68BCB99F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A82A-4E32-430B-82EA-0E873266D8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0572-C162-40DB-9738-C20F68BCB99F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A82A-4E32-430B-82EA-0E873266D8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0572-C162-40DB-9738-C20F68BCB99F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A82A-4E32-430B-82EA-0E873266D8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0572-C162-40DB-9738-C20F68BCB99F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95A82A-4E32-430B-82EA-0E873266D8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2C0572-C162-40DB-9738-C20F68BCB99F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95A82A-4E32-430B-82EA-0E873266D8A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8064896" cy="2304256"/>
          </a:xfrm>
          <a:solidFill>
            <a:schemeClr val="bg2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800" b="1" i="1" dirty="0">
                <a:solidFill>
                  <a:srgbClr val="00B050"/>
                </a:solidFill>
              </a:rPr>
              <a:t>Методическая разработка на тему: «Осанка»</a:t>
            </a:r>
            <a:r>
              <a:rPr lang="ru-RU" sz="4800" b="1" i="1" dirty="0"/>
              <a:t/>
            </a:r>
            <a:br>
              <a:rPr lang="ru-RU" sz="4800" b="1" i="1" dirty="0"/>
            </a:br>
            <a:endParaRPr lang="ru-RU" sz="4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4869160"/>
            <a:ext cx="5400600" cy="57606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err="1" smtClean="0">
                <a:solidFill>
                  <a:srgbClr val="FFFF00"/>
                </a:solidFill>
              </a:rPr>
              <a:t>Базаевой</a:t>
            </a:r>
            <a:r>
              <a:rPr lang="ru-RU" dirty="0" smtClean="0">
                <a:solidFill>
                  <a:srgbClr val="FFFF00"/>
                </a:solidFill>
              </a:rPr>
              <a:t>  </a:t>
            </a:r>
            <a:r>
              <a:rPr lang="ru-RU" sz="3200" dirty="0" smtClean="0">
                <a:solidFill>
                  <a:srgbClr val="FFFF00"/>
                </a:solidFill>
              </a:rPr>
              <a:t>Эллы</a:t>
            </a:r>
            <a:r>
              <a:rPr lang="ru-RU" dirty="0" smtClean="0">
                <a:solidFill>
                  <a:srgbClr val="FFFF00"/>
                </a:solidFill>
              </a:rPr>
              <a:t> Аркадиевны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9" name="Рисунок 8" descr="Занятия-фискультурой-и-спортом-2-1024x79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284984"/>
            <a:ext cx="3528392" cy="309634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 От скелета и мышц зависит осанка человека. Осанка- это положение тела во время ходьбы, сидения, стояния.</a:t>
            </a:r>
          </a:p>
          <a:p>
            <a:r>
              <a:rPr lang="ru-RU" dirty="0" smtClean="0"/>
              <a:t>           У человека с </a:t>
            </a:r>
            <a:r>
              <a:rPr lang="ru-RU" i="1" dirty="0" smtClean="0"/>
              <a:t>правильной осанкой</a:t>
            </a:r>
            <a:r>
              <a:rPr lang="ru-RU" dirty="0" smtClean="0"/>
              <a:t> стройная, красивая фигура: спина прямая, плечи развёрнуты, голова приподнята, живот втянут. При </a:t>
            </a:r>
            <a:r>
              <a:rPr lang="ru-RU" i="1" dirty="0" smtClean="0"/>
              <a:t>плохой</a:t>
            </a:r>
            <a:endParaRPr lang="ru-RU" dirty="0" smtClean="0"/>
          </a:p>
          <a:p>
            <a:r>
              <a:rPr lang="ru-RU" i="1" dirty="0" smtClean="0"/>
              <a:t>( неправильной) </a:t>
            </a:r>
            <a:r>
              <a:rPr lang="ru-RU" dirty="0" smtClean="0"/>
              <a:t>осанке плечи и голова опущены, спина сутулая, живот выпячен, колени согнуты.</a:t>
            </a:r>
          </a:p>
          <a:p>
            <a:r>
              <a:rPr lang="ru-RU" dirty="0" smtClean="0"/>
              <a:t>Урок на тему: Правильная осанка.</a:t>
            </a:r>
          </a:p>
          <a:p>
            <a:r>
              <a:rPr lang="ru-RU" b="1" i="1" dirty="0" smtClean="0"/>
              <a:t>Цель:</a:t>
            </a:r>
            <a:r>
              <a:rPr lang="ru-RU" dirty="0" smtClean="0"/>
              <a:t> формировать знания и представления детей о преимуществах здорового образа; совершенствовать навыки детей в перестроениях, отрабатывать элементы баскетбола(попадание мячом в корзину).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Ход урока</a:t>
            </a:r>
            <a:endParaRPr lang="ru-RU" dirty="0" smtClean="0"/>
          </a:p>
          <a:p>
            <a:r>
              <a:rPr lang="en-US" b="1" dirty="0" smtClean="0"/>
              <a:t>I</a:t>
            </a:r>
            <a:r>
              <a:rPr lang="ru-RU" b="1" dirty="0" smtClean="0"/>
              <a:t>.Вводная часть</a:t>
            </a:r>
            <a:endParaRPr lang="ru-RU" dirty="0" smtClean="0"/>
          </a:p>
          <a:p>
            <a:r>
              <a:rPr lang="ru-RU" dirty="0" smtClean="0"/>
              <a:t>1.Разминка- прыжки, ходьба на месте.</a:t>
            </a:r>
          </a:p>
          <a:p>
            <a:r>
              <a:rPr lang="ru-RU" dirty="0" smtClean="0"/>
              <a:t>2. Комплекс специальных упражнений «Ровная спина».</a:t>
            </a:r>
          </a:p>
          <a:p>
            <a:r>
              <a:rPr lang="ru-RU" dirty="0" smtClean="0"/>
              <a:t> </a:t>
            </a:r>
            <a:r>
              <a:rPr lang="ru-RU" i="1" dirty="0" smtClean="0"/>
              <a:t>- И.п.-  встать к стене, касаясь её затылком, лопатками, ягодицами, пятками и  локтями. Сохраняя принятое предложение, сделать шаг вперед, затем шаг назад; повторить несколько раз. </a:t>
            </a:r>
            <a:endParaRPr lang="ru-RU" dirty="0" smtClean="0"/>
          </a:p>
          <a:p>
            <a:r>
              <a:rPr lang="ru-RU" i="1" dirty="0" smtClean="0"/>
              <a:t>- И.п. - то же. Ходьба по залу  в различных направлениях, возвращение в   </a:t>
            </a:r>
            <a:endParaRPr lang="ru-RU" dirty="0" smtClean="0"/>
          </a:p>
          <a:p>
            <a:r>
              <a:rPr lang="ru-RU" i="1" dirty="0" smtClean="0"/>
              <a:t>   исходное положение. Встать на свои места в две шеренги.</a:t>
            </a:r>
            <a:endParaRPr lang="ru-RU" dirty="0" smtClean="0"/>
          </a:p>
          <a:p>
            <a:r>
              <a:rPr lang="ru-RU" i="1" dirty="0" smtClean="0"/>
              <a:t>- И.п. – основная стойка. Согнуть правую ногу вперёд, руки в стороны, хлопок </a:t>
            </a:r>
            <a:endParaRPr lang="ru-RU" dirty="0" smtClean="0"/>
          </a:p>
          <a:p>
            <a:r>
              <a:rPr lang="ru-RU" i="1" dirty="0" smtClean="0"/>
              <a:t>  в ладоши за спиной, хлопок под ногой; вернуться в исходное положение.</a:t>
            </a:r>
            <a:endParaRPr lang="ru-RU" dirty="0" smtClean="0"/>
          </a:p>
          <a:p>
            <a:r>
              <a:rPr lang="ru-RU" i="1" dirty="0" smtClean="0"/>
              <a:t>- И.п. – основная стойка. Присесть на носках, колени развести, спина прямая, руки вперед – в стороны - положение приземления при прыжках; вернуться в исходное положение.</a:t>
            </a:r>
            <a:endParaRPr lang="ru-RU" dirty="0" smtClean="0"/>
          </a:p>
          <a:p>
            <a:r>
              <a:rPr lang="ru-RU" i="1" dirty="0" smtClean="0"/>
              <a:t>- И.п. – основная стойка. </a:t>
            </a:r>
            <a:r>
              <a:rPr lang="ru-RU" i="1" dirty="0" err="1" smtClean="0"/>
              <a:t>Полуприсед</a:t>
            </a:r>
            <a:r>
              <a:rPr lang="ru-RU" i="1" dirty="0" smtClean="0"/>
              <a:t>, руки назад, махом рук вперед небольшой прыжок вверх, мягкий присед с сохранением равновесия; вернуться в исходное положение.</a:t>
            </a:r>
            <a:endParaRPr lang="ru-RU" dirty="0" smtClean="0"/>
          </a:p>
          <a:p>
            <a:r>
              <a:rPr lang="ru-RU" i="1" dirty="0" smtClean="0"/>
              <a:t>- То же упражнение, но прыжок вверх и на полшага вперед. Перестроение в одну шеренгу- вторая шеренга делает два шага вперед.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 fontScale="62500" lnSpcReduction="20000"/>
          </a:bodyPr>
          <a:lstStyle/>
          <a:p>
            <a:r>
              <a:rPr lang="ru-RU" i="1" dirty="0" smtClean="0"/>
              <a:t>- Бег в чередовании с ходьбой.</a:t>
            </a:r>
            <a:endParaRPr lang="ru-RU" dirty="0" smtClean="0"/>
          </a:p>
          <a:p>
            <a:r>
              <a:rPr lang="ru-RU" i="1" dirty="0" smtClean="0"/>
              <a:t> </a:t>
            </a:r>
            <a:endParaRPr lang="ru-RU" dirty="0" smtClean="0"/>
          </a:p>
          <a:p>
            <a:r>
              <a:rPr lang="ru-RU" dirty="0" smtClean="0"/>
              <a:t>3.Комплекс специальных упражнений «Красивая осанка».</a:t>
            </a:r>
          </a:p>
          <a:p>
            <a:r>
              <a:rPr lang="ru-RU" dirty="0" smtClean="0"/>
              <a:t>- И.п. – </a:t>
            </a:r>
            <a:r>
              <a:rPr lang="ru-RU" i="1" dirty="0" smtClean="0"/>
              <a:t>встать к стене, касаясь её затылком, лопатками, ягодицами, пятками и  локтями. Скользя руками по стене, руки через стороны вверх, затем через стороны вниз. Сохраняя правильную осанку, встать на свои места.</a:t>
            </a:r>
            <a:endParaRPr lang="ru-RU" dirty="0" smtClean="0"/>
          </a:p>
          <a:p>
            <a:r>
              <a:rPr lang="ru-RU" i="1" dirty="0" smtClean="0"/>
              <a:t>- И. п. – то же. Касаясь стены затылком и спиной, поднять руки вперед и </a:t>
            </a:r>
            <a:r>
              <a:rPr lang="ru-RU" i="1" dirty="0" err="1" smtClean="0"/>
              <a:t>полуприсесть</a:t>
            </a:r>
            <a:r>
              <a:rPr lang="ru-RU" i="1" dirty="0" smtClean="0"/>
              <a:t>; вернуться в исходное положение.</a:t>
            </a:r>
            <a:endParaRPr lang="ru-RU" dirty="0" smtClean="0"/>
          </a:p>
          <a:p>
            <a:r>
              <a:rPr lang="ru-RU" i="1" dirty="0" smtClean="0"/>
              <a:t>- И.п. – стоя, руки на пояс. Стоя на левой ноге, поднять правую вперед, в сторону, назад и вернуться в исходное положение.</a:t>
            </a:r>
            <a:endParaRPr lang="ru-RU" dirty="0" smtClean="0"/>
          </a:p>
          <a:p>
            <a:r>
              <a:rPr lang="ru-RU" i="1" dirty="0" smtClean="0"/>
              <a:t>- Прыжки вверх.</a:t>
            </a:r>
            <a:endParaRPr lang="ru-RU" dirty="0" smtClean="0"/>
          </a:p>
          <a:p>
            <a:r>
              <a:rPr lang="ru-RU" i="1" dirty="0" smtClean="0"/>
              <a:t>- прыжки вперед.</a:t>
            </a:r>
            <a:endParaRPr lang="ru-RU" dirty="0" smtClean="0"/>
          </a:p>
          <a:p>
            <a:r>
              <a:rPr lang="ru-RU" i="1" dirty="0" smtClean="0"/>
              <a:t>- Прыжки с поворотами направо и налево.</a:t>
            </a:r>
            <a:endParaRPr lang="ru-RU" dirty="0" smtClean="0"/>
          </a:p>
          <a:p>
            <a:r>
              <a:rPr lang="ru-RU" i="1" dirty="0" smtClean="0"/>
              <a:t>Все прыжки заканчиваются мягким приземлением с сохранением равновесия.</a:t>
            </a:r>
            <a:endParaRPr lang="ru-RU" dirty="0" smtClean="0"/>
          </a:p>
          <a:p>
            <a:r>
              <a:rPr lang="ru-RU" dirty="0" smtClean="0"/>
              <a:t>4. Комплекс специальных упражнений на осанку « Мы лучше всех!»</a:t>
            </a:r>
          </a:p>
          <a:p>
            <a:r>
              <a:rPr lang="ru-RU" i="1" dirty="0" smtClean="0"/>
              <a:t>- И.п. – стоя, ноги врозь. Наклон туловища влево, левая рука скользит вниз, правая вверх, вернуться в исходное положение.</a:t>
            </a:r>
            <a:endParaRPr lang="ru-RU" dirty="0" smtClean="0"/>
          </a:p>
          <a:p>
            <a:r>
              <a:rPr lang="ru-RU" i="1" dirty="0" smtClean="0"/>
              <a:t>- И. п. -  стоя, ноги врозь, руки  в стороны. Повороты туловища влево и вправо.</a:t>
            </a:r>
            <a:endParaRPr lang="ru-RU" dirty="0" smtClean="0"/>
          </a:p>
          <a:p>
            <a:r>
              <a:rPr lang="ru-RU" i="1" dirty="0" smtClean="0"/>
              <a:t>- И. п. – сидя, ноги прямые руки вверх. Наклоняясь и опуская руки вперед, поднять правую ногу и коснуться пальцев рук носком; вернуться в исходное положение.</a:t>
            </a:r>
            <a:endParaRPr lang="ru-RU" dirty="0" smtClean="0"/>
          </a:p>
          <a:p>
            <a:r>
              <a:rPr lang="ru-RU" i="1" dirty="0" smtClean="0"/>
              <a:t>- И.п. – стоя на носках, левая нога перед правой, руки на пояс. Прыжки меняя положение ног.</a:t>
            </a:r>
            <a:endParaRPr lang="ru-RU" dirty="0" smtClean="0"/>
          </a:p>
          <a:p>
            <a:r>
              <a:rPr lang="ru-RU" i="1" dirty="0" smtClean="0"/>
              <a:t>- Ходьба на месте.</a:t>
            </a:r>
            <a:endParaRPr lang="ru-RU" dirty="0" smtClean="0"/>
          </a:p>
          <a:p>
            <a:r>
              <a:rPr lang="ru-RU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/>
              <a:t>II</a:t>
            </a:r>
            <a:r>
              <a:rPr lang="ru-RU" b="1" dirty="0" smtClean="0"/>
              <a:t>.Основная часть.</a:t>
            </a:r>
            <a:endParaRPr lang="ru-RU" dirty="0" smtClean="0"/>
          </a:p>
          <a:p>
            <a:r>
              <a:rPr lang="ru-RU" dirty="0" smtClean="0"/>
              <a:t>1.Выполнение учебных заданий с мячом.</a:t>
            </a:r>
          </a:p>
          <a:p>
            <a:r>
              <a:rPr lang="ru-RU" dirty="0" smtClean="0"/>
              <a:t>- </a:t>
            </a:r>
            <a:r>
              <a:rPr lang="ru-RU" i="1" dirty="0" smtClean="0"/>
              <a:t>Перебрасывание мячей двумя руками от груди, стоя в шеренге на расстоянии 2 м(8-10раз); после паузы повторить 2-3 раза.</a:t>
            </a:r>
            <a:endParaRPr lang="ru-RU" dirty="0" smtClean="0"/>
          </a:p>
          <a:p>
            <a:r>
              <a:rPr lang="ru-RU" i="1" dirty="0" smtClean="0"/>
              <a:t>- Забрасывание мяча в корзину двумя руками из-за головы с расстояния 2м(5-6раз). Дети берут большой мяч, подходят к исходной линии и забрасывают мяч в корзину двумя руками из-за головы(2 раза).</a:t>
            </a:r>
            <a:endParaRPr lang="ru-RU" dirty="0" smtClean="0"/>
          </a:p>
          <a:p>
            <a:r>
              <a:rPr lang="ru-RU" dirty="0" smtClean="0"/>
              <a:t>2. Упражнения на правильную осанку с мешочками «Журавлики».</a:t>
            </a:r>
          </a:p>
          <a:p>
            <a:r>
              <a:rPr lang="ru-RU" i="1" dirty="0" smtClean="0"/>
              <a:t>- Стоя, руки на пояс, мешочек на голове. Поднимаясь на носки, отвести локти назад, прогнуться, вернуться в исходное положение.</a:t>
            </a:r>
            <a:endParaRPr lang="ru-RU" dirty="0" smtClean="0"/>
          </a:p>
          <a:p>
            <a:r>
              <a:rPr lang="ru-RU" i="1" dirty="0" smtClean="0"/>
              <a:t>- Стоя, руки в стороны, мешочек в правой руке. Подняв согнутую в колене правую  ногу, опустить руки и, коснувшись мешочком пятки, переложить его в левую руку; вернуться в исходное положение.</a:t>
            </a:r>
            <a:endParaRPr lang="ru-RU" dirty="0" smtClean="0"/>
          </a:p>
          <a:p>
            <a:r>
              <a:rPr lang="ru-RU" i="1" dirty="0" smtClean="0"/>
              <a:t>- Стоя ноги врозь, руки вниз, мешочек на голове. Поворот туловища влево, руки в стороны, вернуться в исходное положение.</a:t>
            </a:r>
            <a:endParaRPr lang="ru-RU" dirty="0" smtClean="0"/>
          </a:p>
          <a:p>
            <a:r>
              <a:rPr lang="ru-RU" i="1" dirty="0" smtClean="0"/>
              <a:t>- Упор стоя на коленях, мешочек на полу. Выпрямляя левую ногу, поднять её назад, вернуться в исходное положение.</a:t>
            </a:r>
            <a:endParaRPr lang="ru-RU" dirty="0" smtClean="0"/>
          </a:p>
          <a:p>
            <a:r>
              <a:rPr lang="ru-RU" i="1" dirty="0" smtClean="0"/>
              <a:t>- Стоя, руки вперёд, мешочек на голове; присесть на правой, отставив левую ногу назад; вернуться в исходное положение.</a:t>
            </a:r>
            <a:endParaRPr lang="ru-RU" dirty="0" smtClean="0"/>
          </a:p>
          <a:p>
            <a:r>
              <a:rPr lang="ru-RU" i="1" dirty="0" smtClean="0"/>
              <a:t>- Стоя руки на поясе, мешочек на полу. Прыжки: четыре прыжка на двух ногах, четыре на левой, четыре на двух, четыре на правой и т.д.</a:t>
            </a:r>
            <a:endParaRPr lang="ru-RU" dirty="0" smtClean="0"/>
          </a:p>
          <a:p>
            <a:r>
              <a:rPr lang="en-US" b="1" dirty="0" smtClean="0"/>
              <a:t>III</a:t>
            </a:r>
            <a:r>
              <a:rPr lang="ru-RU" b="1" dirty="0" smtClean="0"/>
              <a:t>. Заключительная часть</a:t>
            </a:r>
            <a:endParaRPr lang="ru-RU" dirty="0" smtClean="0"/>
          </a:p>
          <a:p>
            <a:pPr lvl="0"/>
            <a:r>
              <a:rPr lang="ru-RU" dirty="0" smtClean="0"/>
              <a:t>1. Игра </a:t>
            </a:r>
            <a:r>
              <a:rPr lang="ru-RU" dirty="0" smtClean="0"/>
              <a:t>«Замри».</a:t>
            </a:r>
          </a:p>
          <a:p>
            <a:pPr lvl="0"/>
            <a:r>
              <a:rPr lang="ru-RU" dirty="0" smtClean="0"/>
              <a:t> </a:t>
            </a:r>
            <a:r>
              <a:rPr lang="ru-RU" dirty="0" smtClean="0"/>
              <a:t>Подведение итогов.</a:t>
            </a:r>
          </a:p>
          <a:p>
            <a:pPr lvl="0"/>
            <a:r>
              <a:rPr lang="ru-RU" dirty="0" smtClean="0"/>
              <a:t>2. </a:t>
            </a:r>
            <a:r>
              <a:rPr lang="ru-RU" dirty="0" smtClean="0"/>
              <a:t> </a:t>
            </a:r>
            <a:r>
              <a:rPr lang="ru-RU" dirty="0" smtClean="0"/>
              <a:t>Ходьба в колонне по одному. Упражнения на релаксацию и восстановление.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320</TotalTime>
  <Words>386</Words>
  <Application>Microsoft Office PowerPoint</Application>
  <PresentationFormat>Экран (4:3)</PresentationFormat>
  <Paragraphs>53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Методическая разработка на тему: «Осанка» 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Тавасиевы</dc:creator>
  <cp:lastModifiedBy>физкультура</cp:lastModifiedBy>
  <cp:revision>33</cp:revision>
  <dcterms:created xsi:type="dcterms:W3CDTF">2014-12-19T19:10:26Z</dcterms:created>
  <dcterms:modified xsi:type="dcterms:W3CDTF">2014-12-20T11:07:57Z</dcterms:modified>
</cp:coreProperties>
</file>