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1854787-0328-47FD-BC78-CAA12363B2F0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04DF78A-7916-494E-9962-7BE80751D91A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54787-0328-47FD-BC78-CAA12363B2F0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DF78A-7916-494E-9962-7BE80751D91A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54787-0328-47FD-BC78-CAA12363B2F0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DF78A-7916-494E-9962-7BE80751D91A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54787-0328-47FD-BC78-CAA12363B2F0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DF78A-7916-494E-9962-7BE80751D91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54787-0328-47FD-BC78-CAA12363B2F0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DF78A-7916-494E-9962-7BE80751D91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54787-0328-47FD-BC78-CAA12363B2F0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DF78A-7916-494E-9962-7BE80751D91A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54787-0328-47FD-BC78-CAA12363B2F0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DF78A-7916-494E-9962-7BE80751D91A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54787-0328-47FD-BC78-CAA12363B2F0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DF78A-7916-494E-9962-7BE80751D91A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54787-0328-47FD-BC78-CAA12363B2F0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DF78A-7916-494E-9962-7BE80751D9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54787-0328-47FD-BC78-CAA12363B2F0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DF78A-7916-494E-9962-7BE80751D9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54787-0328-47FD-BC78-CAA12363B2F0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DF78A-7916-494E-9962-7BE80751D9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1854787-0328-47FD-BC78-CAA12363B2F0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04DF78A-7916-494E-9962-7BE80751D91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image" Target="../media/image6.wmf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7.wmf"/><Relationship Id="rId9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bWBr2E3Y3aY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slide" Target="slide2.xml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7.bin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Специальная теория относительности.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11</a:t>
            </a:r>
            <a:r>
              <a:rPr lang="ru-RU" dirty="0" smtClean="0"/>
              <a:t>класс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067944" y="6118301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Каневская О.Ю 83 школа г. Санкт-Петербург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861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hlinkClick r:id="rId2" action="ppaction://hlinksldjump"/>
              </a:rPr>
              <a:t>Теория относительности Галилея.</a:t>
            </a:r>
            <a:endParaRPr lang="ru-RU" sz="3600" b="1" dirty="0" smtClean="0"/>
          </a:p>
          <a:p>
            <a:r>
              <a:rPr lang="ru-RU" sz="3600" b="1" dirty="0" smtClean="0">
                <a:hlinkClick r:id="rId3" action="ppaction://hlinksldjump"/>
              </a:rPr>
              <a:t>Введение</a:t>
            </a:r>
            <a:endParaRPr lang="ru-RU" sz="3600" b="1" dirty="0" smtClean="0"/>
          </a:p>
          <a:p>
            <a:r>
              <a:rPr lang="ru-RU" sz="3600" b="1" dirty="0" smtClean="0">
                <a:hlinkClick r:id="rId4" action="ppaction://hlinksldjump"/>
              </a:rPr>
              <a:t>Постулаты Эйнштейна</a:t>
            </a:r>
            <a:endParaRPr lang="ru-RU" sz="3600" b="1" dirty="0" smtClean="0"/>
          </a:p>
          <a:p>
            <a:r>
              <a:rPr lang="ru-RU" sz="3600" b="1" dirty="0" smtClean="0">
                <a:hlinkClick r:id="rId5" action="ppaction://hlinksldjump"/>
              </a:rPr>
              <a:t>Формулы</a:t>
            </a:r>
            <a:endParaRPr lang="ru-RU" sz="3600" b="1" dirty="0" smtClean="0"/>
          </a:p>
          <a:p>
            <a:r>
              <a:rPr lang="ru-RU" sz="3600" b="1" dirty="0" smtClean="0">
                <a:hlinkClick r:id="rId6" action="ppaction://hlinksldjump"/>
              </a:rPr>
              <a:t>Связь между массой и энергией</a:t>
            </a:r>
            <a:endParaRPr lang="ru-RU" sz="3600" b="1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Содержание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47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 стрелкой 4"/>
          <p:cNvCxnSpPr/>
          <p:nvPr/>
        </p:nvCxnSpPr>
        <p:spPr>
          <a:xfrm>
            <a:off x="611560" y="6309320"/>
            <a:ext cx="8136904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V="1">
            <a:off x="1070783" y="548680"/>
            <a:ext cx="0" cy="597666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ree"/>
          <p:cNvSpPr>
            <a:spLocks noEditPoints="1" noChangeArrowheads="1"/>
          </p:cNvSpPr>
          <p:nvPr/>
        </p:nvSpPr>
        <p:spPr bwMode="auto">
          <a:xfrm>
            <a:off x="107504" y="4506273"/>
            <a:ext cx="1809750" cy="1809750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7" name="Picture 3" descr="C:\Users\Админ\AppData\Local\Microsoft\Windows\Temporary Internet Files\Content.IE5\12P2Y2KF\MC90023361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783" y="5905730"/>
            <a:ext cx="933437" cy="565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Админ\AppData\Local\Microsoft\Windows\Temporary Internet Files\Content.IE5\OLS6JUBS\MC900339836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783" y="5402235"/>
            <a:ext cx="410566" cy="907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Прямая со стрелкой 9"/>
          <p:cNvCxnSpPr/>
          <p:nvPr/>
        </p:nvCxnSpPr>
        <p:spPr>
          <a:xfrm flipV="1">
            <a:off x="4067944" y="476672"/>
            <a:ext cx="0" cy="583264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1070783" y="3645024"/>
            <a:ext cx="2997161" cy="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3347864" y="548680"/>
            <a:ext cx="0" cy="5767343"/>
          </a:xfrm>
          <a:prstGeom prst="line">
            <a:avLst/>
          </a:prstGeom>
          <a:ln w="571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1070783" y="2492896"/>
            <a:ext cx="2277081" cy="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3347864" y="2492896"/>
            <a:ext cx="720080" cy="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389343" y="378904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2004220" y="198884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r>
              <a:rPr lang="en-US" sz="1200" dirty="0" smtClean="0"/>
              <a:t>1</a:t>
            </a:r>
            <a:endParaRPr lang="ru-RU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3422306" y="198884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r>
              <a:rPr lang="en-US" sz="1200" dirty="0" smtClean="0"/>
              <a:t>2</a:t>
            </a:r>
            <a:endParaRPr lang="ru-RU" sz="12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4860032" y="1052736"/>
            <a:ext cx="3888432" cy="187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5" name="Объект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2961484"/>
              </p:ext>
            </p:extLst>
          </p:nvPr>
        </p:nvGraphicFramePr>
        <p:xfrm>
          <a:off x="4939037" y="1172243"/>
          <a:ext cx="3744416" cy="16561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Формула" r:id="rId5" imgW="698400" imgH="241200" progId="Equation.3">
                  <p:embed/>
                </p:oleObj>
              </mc:Choice>
              <mc:Fallback>
                <p:oleObj name="Формула" r:id="rId5" imgW="69840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939037" y="1172243"/>
                        <a:ext cx="3744416" cy="1656184"/>
                      </a:xfrm>
                      <a:prstGeom prst="rect">
                        <a:avLst/>
                      </a:prstGeom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Прямоугольник 27"/>
          <p:cNvSpPr/>
          <p:nvPr/>
        </p:nvSpPr>
        <p:spPr>
          <a:xfrm>
            <a:off x="4860032" y="3432351"/>
            <a:ext cx="4032448" cy="16528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7" name="Объект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6396888"/>
              </p:ext>
            </p:extLst>
          </p:nvPr>
        </p:nvGraphicFramePr>
        <p:xfrm>
          <a:off x="4962802" y="3537012"/>
          <a:ext cx="3816423" cy="14761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Формула" r:id="rId7" imgW="672840" imgH="215640" progId="Equation.3">
                  <p:embed/>
                </p:oleObj>
              </mc:Choice>
              <mc:Fallback>
                <p:oleObj name="Формула" r:id="rId7" imgW="67284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962802" y="3537012"/>
                        <a:ext cx="3816423" cy="1476164"/>
                      </a:xfrm>
                      <a:prstGeom prst="rect">
                        <a:avLst/>
                      </a:prstGeom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Управляющая кнопка: домой 28">
            <a:hlinkClick r:id="rId9" action="ppaction://hlinksldjump" highlightClick="1"/>
          </p:cNvPr>
          <p:cNvSpPr/>
          <p:nvPr/>
        </p:nvSpPr>
        <p:spPr>
          <a:xfrm>
            <a:off x="8676456" y="6316023"/>
            <a:ext cx="360040" cy="425345"/>
          </a:xfrm>
          <a:prstGeom prst="actionButtonHom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284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6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8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 3.87283E-6 L 0.30034 -0.00324 " pathEditMode="fixed" rAng="0" ptsTypes="AA">
                                      <p:cBhvr>
                                        <p:cTn id="12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7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6" grpId="0" animBg="1"/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980728"/>
            <a:ext cx="7754713" cy="855991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Теория относительности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8633792" y="6381328"/>
            <a:ext cx="504056" cy="476672"/>
          </a:xfrm>
          <a:prstGeom prst="actionButtonHom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hlinkClick r:id="rId3"/>
              </a:rPr>
              <a:t>Что такое теория относительности - </a:t>
            </a:r>
            <a:r>
              <a:rPr lang="ru-RU" dirty="0" err="1" smtClean="0">
                <a:hlinkClick r:id="rId3"/>
              </a:rPr>
              <a:t>YouTube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635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Постулаты Эйнштейна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2060848"/>
            <a:ext cx="3442446" cy="658368"/>
          </a:xfrm>
        </p:spPr>
        <p:txBody>
          <a:bodyPr/>
          <a:lstStyle/>
          <a:p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1 постулат</a:t>
            </a:r>
            <a:endParaRPr lang="ru-RU" sz="28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7544" y="2780928"/>
            <a:ext cx="3803904" cy="3172968"/>
          </a:xfrm>
        </p:spPr>
        <p:txBody>
          <a:bodyPr/>
          <a:lstStyle/>
          <a:p>
            <a:r>
              <a:rPr lang="ru-RU" sz="2800" b="1" i="1" dirty="0" smtClean="0"/>
              <a:t>Все процессы природы протекают одинаково во всех инерциальных системах отсчета</a:t>
            </a:r>
            <a:endParaRPr lang="ru-RU" sz="2800" b="1" i="1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932040" y="1988840"/>
            <a:ext cx="3447288" cy="658368"/>
          </a:xfrm>
        </p:spPr>
        <p:txBody>
          <a:bodyPr/>
          <a:lstStyle/>
          <a:p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2 постулат</a:t>
            </a:r>
            <a:endParaRPr lang="ru-RU" sz="28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499992" y="2636912"/>
            <a:ext cx="4284476" cy="3172968"/>
          </a:xfrm>
        </p:spPr>
        <p:txBody>
          <a:bodyPr>
            <a:noAutofit/>
          </a:bodyPr>
          <a:lstStyle/>
          <a:p>
            <a:r>
              <a:rPr lang="ru-RU" sz="2800" b="1" i="1" dirty="0" smtClean="0"/>
              <a:t>Скорость света в вакууме одинакова для всех инерциальных систем отсчета. Она не зависит ни от скорости источника, ни от скорости приемника света.</a:t>
            </a:r>
            <a:endParaRPr lang="ru-RU" sz="2800" b="1" i="1" dirty="0"/>
          </a:p>
        </p:txBody>
      </p:sp>
      <p:sp>
        <p:nvSpPr>
          <p:cNvPr id="7" name="Управляющая кнопка: домой 6">
            <a:hlinkClick r:id="rId2" action="ppaction://hlinksldjump" highlightClick="1"/>
          </p:cNvPr>
          <p:cNvSpPr/>
          <p:nvPr/>
        </p:nvSpPr>
        <p:spPr>
          <a:xfrm>
            <a:off x="8532440" y="6165304"/>
            <a:ext cx="504056" cy="504056"/>
          </a:xfrm>
          <a:prstGeom prst="actionButtonHom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7061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323528" y="1484784"/>
            <a:ext cx="3168352" cy="187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6321673"/>
              </p:ext>
            </p:extLst>
          </p:nvPr>
        </p:nvGraphicFramePr>
        <p:xfrm>
          <a:off x="395536" y="1592796"/>
          <a:ext cx="3024336" cy="16561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Формула" r:id="rId3" imgW="825480" imgH="457200" progId="Equation.3">
                  <p:embed/>
                </p:oleObj>
              </mc:Choice>
              <mc:Fallback>
                <p:oleObj name="Формула" r:id="rId3" imgW="82548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5536" y="1592796"/>
                        <a:ext cx="3024336" cy="1656184"/>
                      </a:xfrm>
                      <a:prstGeom prst="rect">
                        <a:avLst/>
                      </a:prstGeom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11560" y="260648"/>
            <a:ext cx="7756263" cy="1054250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Формулы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652120" y="1556792"/>
            <a:ext cx="3168352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6464416"/>
              </p:ext>
            </p:extLst>
          </p:nvPr>
        </p:nvGraphicFramePr>
        <p:xfrm>
          <a:off x="5724128" y="1658516"/>
          <a:ext cx="3005038" cy="15247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Формула" r:id="rId5" imgW="825480" imgH="457200" progId="Equation.3">
                  <p:embed/>
                </p:oleObj>
              </mc:Choice>
              <mc:Fallback>
                <p:oleObj name="Формула" r:id="rId5" imgW="82548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724128" y="1658516"/>
                        <a:ext cx="3005038" cy="1524744"/>
                      </a:xfrm>
                      <a:prstGeom prst="rect">
                        <a:avLst/>
                      </a:prstGeom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2987824" y="3789040"/>
            <a:ext cx="3312368" cy="2304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7510736"/>
              </p:ext>
            </p:extLst>
          </p:nvPr>
        </p:nvGraphicFramePr>
        <p:xfrm>
          <a:off x="3095836" y="3933056"/>
          <a:ext cx="3096344" cy="20162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Формула" r:id="rId7" imgW="812520" imgH="647640" progId="Equation.3">
                  <p:embed/>
                </p:oleObj>
              </mc:Choice>
              <mc:Fallback>
                <p:oleObj name="Формула" r:id="rId7" imgW="812520" imgH="647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095836" y="3933056"/>
                        <a:ext cx="3096344" cy="2016224"/>
                      </a:xfrm>
                      <a:prstGeom prst="rect">
                        <a:avLst/>
                      </a:prstGeom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2316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39752" y="2060848"/>
            <a:ext cx="4248472" cy="2808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7516096"/>
              </p:ext>
            </p:extLst>
          </p:nvPr>
        </p:nvGraphicFramePr>
        <p:xfrm>
          <a:off x="2483768" y="2204864"/>
          <a:ext cx="3987750" cy="2520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Формула" r:id="rId3" imgW="774360" imgH="583920" progId="Equation.3">
                  <p:embed/>
                </p:oleObj>
              </mc:Choice>
              <mc:Fallback>
                <p:oleObj name="Формула" r:id="rId3" imgW="774360" imgH="5839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83768" y="2204864"/>
                        <a:ext cx="3987750" cy="2520280"/>
                      </a:xfrm>
                      <a:prstGeom prst="rect">
                        <a:avLst/>
                      </a:prstGeom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5856" y="332656"/>
            <a:ext cx="7756263" cy="1054250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Закон сложения скоростей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Управляющая кнопка: домой 4">
            <a:hlinkClick r:id="rId5" action="ppaction://hlinksldjump" highlightClick="1"/>
          </p:cNvPr>
          <p:cNvSpPr/>
          <p:nvPr/>
        </p:nvSpPr>
        <p:spPr>
          <a:xfrm>
            <a:off x="8532440" y="6237312"/>
            <a:ext cx="432048" cy="432048"/>
          </a:xfrm>
          <a:prstGeom prst="actionButtonHom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0031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755576" y="5301208"/>
            <a:ext cx="7767021" cy="644729"/>
          </a:xfrm>
        </p:spPr>
        <p:txBody>
          <a:bodyPr/>
          <a:lstStyle/>
          <a:p>
            <a:pPr algn="ctr"/>
            <a:r>
              <a:rPr lang="ru-RU" sz="4000" b="1" dirty="0" smtClean="0"/>
              <a:t>Связь между массой и энергией.</a:t>
            </a:r>
            <a:endParaRPr lang="ru-RU" sz="4000" b="1" dirty="0"/>
          </a:p>
        </p:txBody>
      </p:sp>
      <p:pic>
        <p:nvPicPr>
          <p:cNvPr id="9" name="Рисунок 8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" r="276"/>
          <a:stretch>
            <a:fillRect/>
          </a:stretch>
        </p:blipFill>
        <p:spPr>
          <a:xfrm rot="240000">
            <a:off x="3899592" y="494718"/>
            <a:ext cx="4772156" cy="3598016"/>
          </a:xfrm>
        </p:spPr>
      </p:pic>
      <p:sp>
        <p:nvSpPr>
          <p:cNvPr id="11" name="Управляющая кнопка: домой 10">
            <a:hlinkClick r:id="rId4" action="ppaction://hlinksldjump" highlightClick="1"/>
          </p:cNvPr>
          <p:cNvSpPr/>
          <p:nvPr/>
        </p:nvSpPr>
        <p:spPr>
          <a:xfrm>
            <a:off x="8676456" y="6453336"/>
            <a:ext cx="467544" cy="404664"/>
          </a:xfrm>
          <a:prstGeom prst="actionButtonHom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668945"/>
            <a:ext cx="3528392" cy="158417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9867893"/>
              </p:ext>
            </p:extLst>
          </p:nvPr>
        </p:nvGraphicFramePr>
        <p:xfrm>
          <a:off x="251520" y="1700808"/>
          <a:ext cx="3384376" cy="1440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Формула" r:id="rId5" imgW="545760" imgH="203040" progId="Equation.3">
                  <p:embed/>
                </p:oleObj>
              </mc:Choice>
              <mc:Fallback>
                <p:oleObj name="Формула" r:id="rId5" imgW="54576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1520" y="1700808"/>
                        <a:ext cx="3384376" cy="14401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5822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109</TotalTime>
  <Words>89</Words>
  <Application>Microsoft Office PowerPoint</Application>
  <PresentationFormat>Экран (4:3)</PresentationFormat>
  <Paragraphs>22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Твердый переплет</vt:lpstr>
      <vt:lpstr>Формула</vt:lpstr>
      <vt:lpstr>Специальная теория относительности.</vt:lpstr>
      <vt:lpstr>Содержание</vt:lpstr>
      <vt:lpstr>Презентация PowerPoint</vt:lpstr>
      <vt:lpstr>Теория относительности</vt:lpstr>
      <vt:lpstr>Постулаты Эйнштейна</vt:lpstr>
      <vt:lpstr>Формулы</vt:lpstr>
      <vt:lpstr>Закон сложения скоростей</vt:lpstr>
      <vt:lpstr>Связь между массой и энергией.</vt:lpstr>
    </vt:vector>
  </TitlesOfParts>
  <Company>ГОУ СОШ №83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Специальная теория относительности.</dc:title>
  <dc:creator>Админ</dc:creator>
  <cp:lastModifiedBy>Каневская Ольга Юрьевна</cp:lastModifiedBy>
  <cp:revision>15</cp:revision>
  <dcterms:created xsi:type="dcterms:W3CDTF">2011-02-28T08:59:52Z</dcterms:created>
  <dcterms:modified xsi:type="dcterms:W3CDTF">2015-01-23T06:59:12Z</dcterms:modified>
</cp:coreProperties>
</file>