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571480"/>
            <a:ext cx="5105400" cy="3609980"/>
          </a:xfrm>
        </p:spPr>
        <p:txBody>
          <a:bodyPr/>
          <a:lstStyle/>
          <a:p>
            <a:pPr algn="ctr"/>
            <a:r>
              <a:rPr lang="ru-RU" sz="5400" dirty="0" smtClean="0"/>
              <a:t> Армейские </a:t>
            </a:r>
            <a:br>
              <a:rPr lang="ru-RU" sz="5400" dirty="0" smtClean="0"/>
            </a:br>
            <a:r>
              <a:rPr lang="ru-RU" sz="5400" dirty="0" smtClean="0"/>
              <a:t>забавы 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QWERTY\Desktop\армейские забавы\DSC_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804730" cy="2520000"/>
          </a:xfrm>
          <a:prstGeom prst="rect">
            <a:avLst/>
          </a:prstGeom>
          <a:noFill/>
        </p:spPr>
      </p:pic>
      <p:pic>
        <p:nvPicPr>
          <p:cNvPr id="1028" name="Picture 4" descr="C:\Users\QWERTY\Desktop\армейские забавы\DSC_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857364"/>
            <a:ext cx="3804730" cy="2520000"/>
          </a:xfrm>
          <a:prstGeom prst="rect">
            <a:avLst/>
          </a:prstGeom>
          <a:noFill/>
        </p:spPr>
      </p:pic>
      <p:pic>
        <p:nvPicPr>
          <p:cNvPr id="1029" name="Picture 5" descr="C:\Users\QWERTY\Desktop\армейские забавы\DSC_0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380473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TY\Desktop\армейские забавы\DSC_0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804729" cy="2520000"/>
          </a:xfrm>
          <a:prstGeom prst="rect">
            <a:avLst/>
          </a:prstGeom>
          <a:noFill/>
        </p:spPr>
      </p:pic>
      <p:pic>
        <p:nvPicPr>
          <p:cNvPr id="2051" name="Picture 3" descr="C:\Users\QWERTY\Desktop\армейские забавы\DSC_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3804730" cy="2520000"/>
          </a:xfrm>
          <a:prstGeom prst="rect">
            <a:avLst/>
          </a:prstGeom>
          <a:noFill/>
        </p:spPr>
      </p:pic>
      <p:pic>
        <p:nvPicPr>
          <p:cNvPr id="2052" name="Picture 4" descr="C:\Users\QWERTY\Desktop\армейские забавы\DSC_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357562"/>
            <a:ext cx="4891795" cy="3240000"/>
          </a:xfrm>
          <a:prstGeom prst="rect">
            <a:avLst/>
          </a:prstGeom>
          <a:noFill/>
        </p:spPr>
      </p:pic>
      <p:pic>
        <p:nvPicPr>
          <p:cNvPr id="2053" name="Picture 5" descr="C:\Users\QWERTY\Desktop\армейские забавы\DSC_0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380473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TY\Desktop\армейские забавы\DSC_0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85207" y="3428423"/>
            <a:ext cx="3804730" cy="2520000"/>
          </a:xfrm>
          <a:prstGeom prst="rect">
            <a:avLst/>
          </a:prstGeom>
          <a:noFill/>
        </p:spPr>
      </p:pic>
      <p:pic>
        <p:nvPicPr>
          <p:cNvPr id="3075" name="Picture 3" descr="C:\Users\QWERTY\Desktop\армейские забавы\DSC_0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85728"/>
            <a:ext cx="3804730" cy="2520000"/>
          </a:xfrm>
          <a:prstGeom prst="rect">
            <a:avLst/>
          </a:prstGeom>
          <a:noFill/>
        </p:spPr>
      </p:pic>
      <p:pic>
        <p:nvPicPr>
          <p:cNvPr id="3076" name="Picture 4" descr="C:\Users\QWERTY\Desktop\армейские забавы\DSC_0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357562"/>
            <a:ext cx="380473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2</Words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 Армейские  забавы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Армейские  забавы </dc:title>
  <dc:creator>Анна</dc:creator>
  <cp:lastModifiedBy>QWERTY</cp:lastModifiedBy>
  <cp:revision>2</cp:revision>
  <dcterms:created xsi:type="dcterms:W3CDTF">2014-12-09T18:12:00Z</dcterms:created>
  <dcterms:modified xsi:type="dcterms:W3CDTF">2014-12-09T18:29:33Z</dcterms:modified>
</cp:coreProperties>
</file>