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68" r:id="rId6"/>
    <p:sldId id="257" r:id="rId7"/>
    <p:sldId id="258" r:id="rId8"/>
    <p:sldId id="259" r:id="rId9"/>
    <p:sldId id="260" r:id="rId10"/>
    <p:sldId id="256" r:id="rId11"/>
    <p:sldId id="267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BE3D4EA-00CD-40AD-B58D-F908A0A15DFC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1748422-D98E-43E5-A2C9-C22D6D63E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90666"/>
          </a:xfrm>
        </p:spPr>
        <p:txBody>
          <a:bodyPr/>
          <a:lstStyle/>
          <a:p>
            <a:r>
              <a:rPr lang="ru-RU" dirty="0" smtClean="0"/>
              <a:t>Урок физики в 8 классе МКОУ «</a:t>
            </a:r>
            <a:r>
              <a:rPr lang="ru-RU" dirty="0" err="1" smtClean="0"/>
              <a:t>Комарская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» разработала Мезнер </a:t>
            </a:r>
            <a:r>
              <a:rPr lang="ru-RU" smtClean="0"/>
              <a:t>Евгения Михайловна</a:t>
            </a:r>
            <a:br>
              <a:rPr lang="ru-RU" smtClean="0"/>
            </a:br>
            <a:r>
              <a:rPr lang="ru-RU" smtClean="0"/>
              <a:t>2014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676" y="620688"/>
            <a:ext cx="7995732" cy="5996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0846178_148089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127" y="548680"/>
            <a:ext cx="7258225" cy="588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rbinia_At_Sp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038" y="836712"/>
            <a:ext cx="8043378" cy="566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7353" y="2967335"/>
            <a:ext cx="610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Закончить предложение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Переход вещества из жидкого состояния в твёрдое </a:t>
            </a:r>
            <a:r>
              <a:rPr lang="ru-RU" dirty="0" smtClean="0"/>
              <a:t>называется </a:t>
            </a:r>
            <a:r>
              <a:rPr lang="ru-RU" dirty="0" smtClean="0">
                <a:solidFill>
                  <a:srgbClr val="FF0000"/>
                </a:solidFill>
              </a:rPr>
              <a:t>кристаллизацией.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Переход  вещества из твёрдого состояния  в жидкое </a:t>
            </a:r>
            <a:r>
              <a:rPr lang="ru-RU" dirty="0" smtClean="0"/>
              <a:t>называется </a:t>
            </a:r>
            <a:r>
              <a:rPr lang="ru-RU" dirty="0" smtClean="0">
                <a:solidFill>
                  <a:srgbClr val="FF0000"/>
                </a:solidFill>
              </a:rPr>
              <a:t>плавлением.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sz="3600" dirty="0"/>
              <a:t>Переход вещества из жидкого состояния в газообразное </a:t>
            </a:r>
            <a:r>
              <a:rPr lang="ru-RU" sz="3600" dirty="0" smtClean="0"/>
              <a:t>называется </a:t>
            </a:r>
            <a:r>
              <a:rPr lang="ru-RU" sz="3600" dirty="0" smtClean="0">
                <a:solidFill>
                  <a:srgbClr val="FF0000"/>
                </a:solidFill>
              </a:rPr>
              <a:t>испарением.</a:t>
            </a:r>
            <a:endParaRPr lang="ru-RU" sz="3600" dirty="0"/>
          </a:p>
          <a:p>
            <a:r>
              <a:rPr lang="ru-RU" sz="3600" dirty="0"/>
              <a:t>Переход вещества из газообразного состояния в жидкое </a:t>
            </a:r>
            <a:r>
              <a:rPr lang="ru-RU" sz="3600" dirty="0" smtClean="0"/>
              <a:t>называется </a:t>
            </a:r>
            <a:r>
              <a:rPr lang="ru-RU" sz="3600" dirty="0" smtClean="0">
                <a:solidFill>
                  <a:srgbClr val="FF0000"/>
                </a:solidFill>
              </a:rPr>
              <a:t>конденсацией.</a:t>
            </a:r>
          </a:p>
          <a:p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Найти соответствие</a:t>
            </a:r>
          </a:p>
          <a:p>
            <a:r>
              <a:rPr lang="ru-RU" sz="3600" dirty="0"/>
              <a:t>С</a:t>
            </a:r>
            <a:r>
              <a:rPr lang="en-US" sz="3600" dirty="0"/>
              <a:t>           </a:t>
            </a:r>
            <a:r>
              <a:rPr lang="ru-RU" sz="3600" dirty="0" smtClean="0"/>
              <a:t> удельная </a:t>
            </a:r>
            <a:r>
              <a:rPr lang="ru-RU" sz="3600" dirty="0"/>
              <a:t>теплота </a:t>
            </a:r>
            <a:r>
              <a:rPr lang="ru-RU" sz="3600" dirty="0" smtClean="0"/>
              <a:t>   сгорания</a:t>
            </a:r>
            <a:endParaRPr lang="ru-RU" sz="3600" dirty="0"/>
          </a:p>
          <a:p>
            <a:r>
              <a:rPr lang="ru-RU" sz="3600" dirty="0" err="1"/>
              <a:t>λ            </a:t>
            </a:r>
            <a:r>
              <a:rPr lang="ru-RU" sz="3600" dirty="0" err="1" smtClean="0"/>
              <a:t> </a:t>
            </a:r>
            <a:r>
              <a:rPr lang="ru-RU" sz="3600" dirty="0" smtClean="0"/>
              <a:t>удельная </a:t>
            </a:r>
            <a:r>
              <a:rPr lang="ru-RU" sz="3600" dirty="0"/>
              <a:t>теплоёмкость</a:t>
            </a:r>
          </a:p>
          <a:p>
            <a:r>
              <a:rPr lang="en-US" sz="3600" dirty="0"/>
              <a:t>q</a:t>
            </a:r>
            <a:r>
              <a:rPr lang="ru-RU" sz="3600" dirty="0"/>
              <a:t>             </a:t>
            </a:r>
            <a:r>
              <a:rPr lang="ru-RU" sz="3600" dirty="0" smtClean="0"/>
              <a:t>удельная </a:t>
            </a:r>
            <a:r>
              <a:rPr lang="ru-RU" sz="3600" dirty="0"/>
              <a:t>теплота плавления</a:t>
            </a:r>
          </a:p>
          <a:p>
            <a:r>
              <a:rPr lang="en-US" sz="3600" dirty="0"/>
              <a:t>L</a:t>
            </a:r>
            <a:r>
              <a:rPr lang="ru-RU" sz="3600" dirty="0"/>
              <a:t>      </a:t>
            </a:r>
            <a:r>
              <a:rPr lang="ru-RU" sz="3600" dirty="0" smtClean="0"/>
              <a:t>        удельная теплота</a:t>
            </a:r>
          </a:p>
          <a:p>
            <a:r>
              <a:rPr lang="ru-RU" sz="3600" dirty="0" smtClean="0"/>
              <a:t> парообразования </a:t>
            </a:r>
            <a:endParaRPr lang="ru-RU" sz="3600" dirty="0"/>
          </a:p>
          <a:p>
            <a:endParaRPr lang="ru-RU" sz="3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259632" y="1484784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259632" y="357301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187624" y="2204864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259632" y="1628800"/>
            <a:ext cx="100811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AB – </a:t>
            </a:r>
            <a:r>
              <a:rPr lang="ru-RU" sz="4000" b="1" dirty="0" smtClean="0"/>
              <a:t> нагревание льда</a:t>
            </a:r>
          </a:p>
          <a:p>
            <a:r>
              <a:rPr lang="en-US" sz="4000" b="1" dirty="0"/>
              <a:t>B</a:t>
            </a:r>
            <a:r>
              <a:rPr lang="ru-RU" sz="4000" b="1" dirty="0" smtClean="0"/>
              <a:t>С</a:t>
            </a:r>
            <a:r>
              <a:rPr lang="en-US" sz="4000" b="1" dirty="0" smtClean="0"/>
              <a:t> - </a:t>
            </a:r>
            <a:r>
              <a:rPr lang="ru-RU" sz="4000" b="1" dirty="0" smtClean="0"/>
              <a:t> плавление льда</a:t>
            </a:r>
          </a:p>
          <a:p>
            <a:r>
              <a:rPr lang="en-US" sz="4000" b="1" dirty="0" smtClean="0"/>
              <a:t>CD – </a:t>
            </a:r>
            <a:r>
              <a:rPr lang="ru-RU" sz="4000" b="1" dirty="0" smtClean="0"/>
              <a:t>нагревание воды</a:t>
            </a:r>
          </a:p>
          <a:p>
            <a:r>
              <a:rPr lang="en-US" sz="4000" b="1" dirty="0" smtClean="0"/>
              <a:t>DE – </a:t>
            </a:r>
            <a:r>
              <a:rPr lang="ru-RU" sz="4000" b="1" dirty="0" smtClean="0"/>
              <a:t>охлаждение воды</a:t>
            </a:r>
          </a:p>
          <a:p>
            <a:r>
              <a:rPr lang="en-US" sz="4000" b="1" dirty="0" smtClean="0"/>
              <a:t>EF – </a:t>
            </a:r>
            <a:r>
              <a:rPr lang="ru-RU" sz="4000" b="1" dirty="0" err="1" smtClean="0"/>
              <a:t>кристализация</a:t>
            </a:r>
            <a:r>
              <a:rPr lang="ru-RU" sz="4000" b="1" dirty="0" smtClean="0"/>
              <a:t> воды</a:t>
            </a:r>
          </a:p>
          <a:p>
            <a:r>
              <a:rPr lang="en-US" sz="4000" b="1" dirty="0" smtClean="0"/>
              <a:t>FK – </a:t>
            </a:r>
            <a:r>
              <a:rPr lang="ru-RU" sz="4000" b="1" dirty="0" smtClean="0"/>
              <a:t>охлаждение льда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Удельная теплота парообразования. Объяснение изменений агрегатных состояний вещества на основе молекулярно-кинетических представлений.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r>
              <a:rPr lang="ru-RU" dirty="0" smtClean="0"/>
              <a:t>выяснить значение удельной теплоты парообразования;</a:t>
            </a:r>
          </a:p>
          <a:p>
            <a:r>
              <a:rPr lang="ru-RU" dirty="0" smtClean="0"/>
              <a:t>Научиться объяснять изменение агрегатных состояний вещества на основе молекулярно-кинетических представлений;</a:t>
            </a:r>
          </a:p>
          <a:p>
            <a:r>
              <a:rPr lang="ru-RU" dirty="0" smtClean="0"/>
              <a:t>Научиться решать задачи на нахождение количества теплоты;</a:t>
            </a:r>
          </a:p>
          <a:p>
            <a:r>
              <a:rPr lang="ru-RU" dirty="0" smtClean="0"/>
              <a:t>Выяснить значение процессов парообразования и конденсации в </a:t>
            </a:r>
            <a:r>
              <a:rPr lang="ru-RU" smtClean="0"/>
              <a:t>жизни человека.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/>
              <a:t>Переход вещества из твёрдого состояния в газообразное минуя жидкое называется…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Сублимация. </a:t>
            </a:r>
            <a:endParaRPr lang="ru-RU" dirty="0" smtClean="0"/>
          </a:p>
          <a:p>
            <a:r>
              <a:rPr lang="ru-RU" dirty="0" smtClean="0"/>
              <a:t>Обратный процесс называется </a:t>
            </a:r>
            <a:r>
              <a:rPr lang="ru-RU" dirty="0" smtClean="0">
                <a:solidFill>
                  <a:srgbClr val="FF0000"/>
                </a:solidFill>
              </a:rPr>
              <a:t>десублимация.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L -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удельная теплота парообразования.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91_html_m63ba5f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7576" y="548680"/>
            <a:ext cx="7496832" cy="5748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156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Трек</vt:lpstr>
      <vt:lpstr>Эркер</vt:lpstr>
      <vt:lpstr>Изящная</vt:lpstr>
      <vt:lpstr>Справедливость</vt:lpstr>
      <vt:lpstr>Городская</vt:lpstr>
      <vt:lpstr>Урок физики в 8 классе МКОУ «Комарская сош» разработала Мезнер Евгения Михайловна 2014 г.</vt:lpstr>
      <vt:lpstr>Закончить предложение Переход вещества из жидкого состояния в твёрдое называется кристаллизацией. Переход  вещества из твёрдого состояния  в жидкое называется плавлением. </vt:lpstr>
      <vt:lpstr>Слайд 3</vt:lpstr>
      <vt:lpstr>Слайд 4</vt:lpstr>
      <vt:lpstr>Слайд 5</vt:lpstr>
      <vt:lpstr>Удельная теплота парообразования. Объяснение изменений агрегатных состояний вещества на основе молекулярно-кинетических представлений.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Закончить предложение Переход вещества из жидкого состояния в твёрдое называется кристаллизацией. Переход  вещества из твёрдого состояния  в жидкое называется плавлением.</dc:title>
  <dc:creator>Samsung</dc:creator>
  <cp:lastModifiedBy>Samsung</cp:lastModifiedBy>
  <cp:revision>6</cp:revision>
  <dcterms:created xsi:type="dcterms:W3CDTF">2014-12-10T12:27:44Z</dcterms:created>
  <dcterms:modified xsi:type="dcterms:W3CDTF">2014-12-26T13:33:53Z</dcterms:modified>
</cp:coreProperties>
</file>