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90099"/>
    <a:srgbClr val="00CCFF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F6A92-AFB5-4297-84CB-AF4F643C42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50593-2AC0-48CA-92A3-97ADED956D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44F2A-626F-4F0A-99C8-A3FCEC1707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5601C-8C35-4728-B7EC-87804042A7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EC063-56F1-421A-9272-4C821D1E2E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D675C-06F8-497B-A35D-7EB37DAB6B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234D9-38EA-4EE5-BC65-5769F05488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5113F-C3CC-4808-B2F7-75E6FDE053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8B64F-E1D0-463C-A7E9-CAF8E6B353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A961C-AC59-4F12-BC97-10889084C0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176CA-AEAC-4C7C-81AD-3BCD88C8D5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42CD04-944C-4E74-AAD1-84716A556A8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60338" y="55563"/>
            <a:ext cx="840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ВОСПРИЯТИЕ  ИНФОРМАЦИИ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549275"/>
            <a:ext cx="9144000" cy="6308725"/>
          </a:xfrm>
          <a:prstGeom prst="rect">
            <a:avLst/>
          </a:prstGeom>
          <a:solidFill>
            <a:srgbClr val="66FF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87325" y="765175"/>
            <a:ext cx="8740775" cy="1015663"/>
          </a:xfrm>
          <a:prstGeom prst="rect">
            <a:avLst/>
          </a:prstGeom>
          <a:ln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indent="446088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Человек воспринимает информацию из внешнего мира с помощью всех своих органов чувств, которые являются информационными каналами, связывающими человека с внешним миром.</a:t>
            </a:r>
          </a:p>
        </p:txBody>
      </p:sp>
      <p:grpSp>
        <p:nvGrpSpPr>
          <p:cNvPr id="2098" name="Group 50"/>
          <p:cNvGrpSpPr>
            <a:grpSpLocks/>
          </p:cNvGrpSpPr>
          <p:nvPr/>
        </p:nvGrpSpPr>
        <p:grpSpPr bwMode="auto">
          <a:xfrm>
            <a:off x="215900" y="1844675"/>
            <a:ext cx="8501063" cy="4284663"/>
            <a:chOff x="136" y="989"/>
            <a:chExt cx="5355" cy="2917"/>
          </a:xfrm>
        </p:grpSpPr>
        <p:grpSp>
          <p:nvGrpSpPr>
            <p:cNvPr id="2082" name="Group 34"/>
            <p:cNvGrpSpPr>
              <a:grpSpLocks/>
            </p:cNvGrpSpPr>
            <p:nvPr/>
          </p:nvGrpSpPr>
          <p:grpSpPr bwMode="auto">
            <a:xfrm flipH="1">
              <a:off x="1724" y="989"/>
              <a:ext cx="2222" cy="2917"/>
              <a:chOff x="249" y="527"/>
              <a:chExt cx="2041" cy="2404"/>
            </a:xfrm>
          </p:grpSpPr>
          <p:sp>
            <p:nvSpPr>
              <p:cNvPr id="2083" name="Freeform 35"/>
              <p:cNvSpPr>
                <a:spLocks/>
              </p:cNvSpPr>
              <p:nvPr/>
            </p:nvSpPr>
            <p:spPr bwMode="auto">
              <a:xfrm>
                <a:off x="249" y="527"/>
                <a:ext cx="2041" cy="2352"/>
              </a:xfrm>
              <a:custGeom>
                <a:avLst/>
                <a:gdLst/>
                <a:ahLst/>
                <a:cxnLst>
                  <a:cxn ang="0">
                    <a:pos x="1767" y="2668"/>
                  </a:cxn>
                  <a:cxn ang="0">
                    <a:pos x="1795" y="2541"/>
                  </a:cxn>
                  <a:cxn ang="0">
                    <a:pos x="1894" y="2470"/>
                  </a:cxn>
                  <a:cxn ang="0">
                    <a:pos x="2209" y="2404"/>
                  </a:cxn>
                  <a:cxn ang="0">
                    <a:pos x="2369" y="2334"/>
                  </a:cxn>
                  <a:cxn ang="0">
                    <a:pos x="2425" y="2263"/>
                  </a:cxn>
                  <a:cxn ang="0">
                    <a:pos x="2421" y="2094"/>
                  </a:cxn>
                  <a:cxn ang="0">
                    <a:pos x="2411" y="1858"/>
                  </a:cxn>
                  <a:cxn ang="0">
                    <a:pos x="2454" y="1698"/>
                  </a:cxn>
                  <a:cxn ang="0">
                    <a:pos x="2557" y="1628"/>
                  </a:cxn>
                  <a:cxn ang="0">
                    <a:pos x="2675" y="1571"/>
                  </a:cxn>
                  <a:cxn ang="0">
                    <a:pos x="2693" y="1501"/>
                  </a:cxn>
                  <a:cxn ang="0">
                    <a:pos x="2632" y="1425"/>
                  </a:cxn>
                  <a:cxn ang="0">
                    <a:pos x="2397" y="1129"/>
                  </a:cxn>
                  <a:cxn ang="0">
                    <a:pos x="2435" y="1046"/>
                  </a:cxn>
                  <a:cxn ang="0">
                    <a:pos x="2491" y="858"/>
                  </a:cxn>
                  <a:cxn ang="0">
                    <a:pos x="2440" y="583"/>
                  </a:cxn>
                  <a:cxn ang="0">
                    <a:pos x="2303" y="310"/>
                  </a:cxn>
                  <a:cxn ang="0">
                    <a:pos x="2134" y="131"/>
                  </a:cxn>
                  <a:cxn ang="0">
                    <a:pos x="1824" y="23"/>
                  </a:cxn>
                  <a:cxn ang="0">
                    <a:pos x="1462" y="0"/>
                  </a:cxn>
                  <a:cxn ang="0">
                    <a:pos x="1137" y="28"/>
                  </a:cxn>
                  <a:cxn ang="0">
                    <a:pos x="836" y="117"/>
                  </a:cxn>
                  <a:cxn ang="0">
                    <a:pos x="488" y="329"/>
                  </a:cxn>
                  <a:cxn ang="0">
                    <a:pos x="319" y="480"/>
                  </a:cxn>
                  <a:cxn ang="0">
                    <a:pos x="145" y="710"/>
                  </a:cxn>
                  <a:cxn ang="0">
                    <a:pos x="18" y="1008"/>
                  </a:cxn>
                  <a:cxn ang="0">
                    <a:pos x="9" y="1275"/>
                  </a:cxn>
                  <a:cxn ang="0">
                    <a:pos x="84" y="1516"/>
                  </a:cxn>
                  <a:cxn ang="0">
                    <a:pos x="432" y="2042"/>
                  </a:cxn>
                  <a:cxn ang="0">
                    <a:pos x="545" y="2272"/>
                  </a:cxn>
                  <a:cxn ang="0">
                    <a:pos x="573" y="2428"/>
                  </a:cxn>
                  <a:cxn ang="0">
                    <a:pos x="583" y="2639"/>
                  </a:cxn>
                  <a:cxn ang="0">
                    <a:pos x="1767" y="2937"/>
                  </a:cxn>
                </a:cxnLst>
                <a:rect l="0" t="0" r="r" b="b"/>
                <a:pathLst>
                  <a:path w="2693" h="2937">
                    <a:moveTo>
                      <a:pt x="1767" y="2937"/>
                    </a:moveTo>
                    <a:lnTo>
                      <a:pt x="1767" y="2668"/>
                    </a:lnTo>
                    <a:lnTo>
                      <a:pt x="1777" y="2606"/>
                    </a:lnTo>
                    <a:lnTo>
                      <a:pt x="1795" y="2541"/>
                    </a:lnTo>
                    <a:lnTo>
                      <a:pt x="1833" y="2494"/>
                    </a:lnTo>
                    <a:lnTo>
                      <a:pt x="1894" y="2470"/>
                    </a:lnTo>
                    <a:lnTo>
                      <a:pt x="2092" y="2428"/>
                    </a:lnTo>
                    <a:lnTo>
                      <a:pt x="2209" y="2404"/>
                    </a:lnTo>
                    <a:lnTo>
                      <a:pt x="2303" y="2366"/>
                    </a:lnTo>
                    <a:lnTo>
                      <a:pt x="2369" y="2334"/>
                    </a:lnTo>
                    <a:lnTo>
                      <a:pt x="2402" y="2305"/>
                    </a:lnTo>
                    <a:lnTo>
                      <a:pt x="2425" y="2263"/>
                    </a:lnTo>
                    <a:lnTo>
                      <a:pt x="2425" y="2188"/>
                    </a:lnTo>
                    <a:lnTo>
                      <a:pt x="2421" y="2094"/>
                    </a:lnTo>
                    <a:lnTo>
                      <a:pt x="2411" y="1967"/>
                    </a:lnTo>
                    <a:lnTo>
                      <a:pt x="2411" y="1858"/>
                    </a:lnTo>
                    <a:lnTo>
                      <a:pt x="2425" y="1759"/>
                    </a:lnTo>
                    <a:lnTo>
                      <a:pt x="2454" y="1698"/>
                    </a:lnTo>
                    <a:lnTo>
                      <a:pt x="2491" y="1656"/>
                    </a:lnTo>
                    <a:lnTo>
                      <a:pt x="2557" y="1628"/>
                    </a:lnTo>
                    <a:lnTo>
                      <a:pt x="2646" y="1595"/>
                    </a:lnTo>
                    <a:lnTo>
                      <a:pt x="2675" y="1571"/>
                    </a:lnTo>
                    <a:lnTo>
                      <a:pt x="2693" y="1543"/>
                    </a:lnTo>
                    <a:lnTo>
                      <a:pt x="2693" y="1501"/>
                    </a:lnTo>
                    <a:lnTo>
                      <a:pt x="2661" y="1458"/>
                    </a:lnTo>
                    <a:lnTo>
                      <a:pt x="2632" y="1425"/>
                    </a:lnTo>
                    <a:lnTo>
                      <a:pt x="2416" y="1152"/>
                    </a:lnTo>
                    <a:lnTo>
                      <a:pt x="2397" y="1129"/>
                    </a:lnTo>
                    <a:lnTo>
                      <a:pt x="2407" y="1087"/>
                    </a:lnTo>
                    <a:lnTo>
                      <a:pt x="2435" y="1046"/>
                    </a:lnTo>
                    <a:lnTo>
                      <a:pt x="2477" y="931"/>
                    </a:lnTo>
                    <a:lnTo>
                      <a:pt x="2491" y="858"/>
                    </a:lnTo>
                    <a:lnTo>
                      <a:pt x="2491" y="745"/>
                    </a:lnTo>
                    <a:lnTo>
                      <a:pt x="2440" y="583"/>
                    </a:lnTo>
                    <a:lnTo>
                      <a:pt x="2388" y="462"/>
                    </a:lnTo>
                    <a:lnTo>
                      <a:pt x="2303" y="310"/>
                    </a:lnTo>
                    <a:lnTo>
                      <a:pt x="2223" y="216"/>
                    </a:lnTo>
                    <a:lnTo>
                      <a:pt x="2134" y="131"/>
                    </a:lnTo>
                    <a:lnTo>
                      <a:pt x="2012" y="67"/>
                    </a:lnTo>
                    <a:lnTo>
                      <a:pt x="1824" y="23"/>
                    </a:lnTo>
                    <a:lnTo>
                      <a:pt x="1645" y="4"/>
                    </a:lnTo>
                    <a:lnTo>
                      <a:pt x="1462" y="0"/>
                    </a:lnTo>
                    <a:lnTo>
                      <a:pt x="1283" y="9"/>
                    </a:lnTo>
                    <a:lnTo>
                      <a:pt x="1137" y="28"/>
                    </a:lnTo>
                    <a:lnTo>
                      <a:pt x="996" y="56"/>
                    </a:lnTo>
                    <a:lnTo>
                      <a:pt x="836" y="117"/>
                    </a:lnTo>
                    <a:lnTo>
                      <a:pt x="681" y="197"/>
                    </a:lnTo>
                    <a:lnTo>
                      <a:pt x="488" y="329"/>
                    </a:lnTo>
                    <a:lnTo>
                      <a:pt x="399" y="400"/>
                    </a:lnTo>
                    <a:lnTo>
                      <a:pt x="319" y="480"/>
                    </a:lnTo>
                    <a:lnTo>
                      <a:pt x="230" y="583"/>
                    </a:lnTo>
                    <a:lnTo>
                      <a:pt x="145" y="710"/>
                    </a:lnTo>
                    <a:lnTo>
                      <a:pt x="61" y="870"/>
                    </a:lnTo>
                    <a:lnTo>
                      <a:pt x="18" y="1008"/>
                    </a:lnTo>
                    <a:lnTo>
                      <a:pt x="0" y="1159"/>
                    </a:lnTo>
                    <a:lnTo>
                      <a:pt x="9" y="1275"/>
                    </a:lnTo>
                    <a:lnTo>
                      <a:pt x="32" y="1392"/>
                    </a:lnTo>
                    <a:lnTo>
                      <a:pt x="84" y="1516"/>
                    </a:lnTo>
                    <a:lnTo>
                      <a:pt x="235" y="1752"/>
                    </a:lnTo>
                    <a:lnTo>
                      <a:pt x="432" y="2042"/>
                    </a:lnTo>
                    <a:lnTo>
                      <a:pt x="512" y="2188"/>
                    </a:lnTo>
                    <a:lnTo>
                      <a:pt x="545" y="2272"/>
                    </a:lnTo>
                    <a:lnTo>
                      <a:pt x="564" y="2354"/>
                    </a:lnTo>
                    <a:lnTo>
                      <a:pt x="573" y="2428"/>
                    </a:lnTo>
                    <a:lnTo>
                      <a:pt x="578" y="2498"/>
                    </a:lnTo>
                    <a:lnTo>
                      <a:pt x="583" y="2639"/>
                    </a:lnTo>
                    <a:lnTo>
                      <a:pt x="564" y="2937"/>
                    </a:lnTo>
                    <a:lnTo>
                      <a:pt x="1767" y="2937"/>
                    </a:lnTo>
                    <a:close/>
                  </a:path>
                </a:pathLst>
              </a:custGeom>
              <a:solidFill>
                <a:srgbClr val="FF8000"/>
              </a:solidFill>
              <a:ln w="25400">
                <a:solidFill>
                  <a:srgbClr val="FF8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2084" name="Picture 36" descr="BRAIN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20960127" flipH="1">
                <a:off x="421" y="636"/>
                <a:ext cx="1684" cy="2185"/>
              </a:xfrm>
              <a:prstGeom prst="rect">
                <a:avLst/>
              </a:prstGeom>
              <a:noFill/>
            </p:spPr>
          </p:pic>
          <p:sp>
            <p:nvSpPr>
              <p:cNvPr id="2085" name="Freeform 37"/>
              <p:cNvSpPr>
                <a:spLocks/>
              </p:cNvSpPr>
              <p:nvPr/>
            </p:nvSpPr>
            <p:spPr bwMode="auto">
              <a:xfrm>
                <a:off x="1108" y="1763"/>
                <a:ext cx="729" cy="1168"/>
              </a:xfrm>
              <a:custGeom>
                <a:avLst/>
                <a:gdLst/>
                <a:ahLst/>
                <a:cxnLst>
                  <a:cxn ang="0">
                    <a:pos x="907" y="0"/>
                  </a:cxn>
                  <a:cxn ang="0">
                    <a:pos x="688" y="64"/>
                  </a:cxn>
                  <a:cxn ang="0">
                    <a:pos x="276" y="73"/>
                  </a:cxn>
                  <a:cxn ang="0">
                    <a:pos x="148" y="110"/>
                  </a:cxn>
                  <a:cxn ang="0">
                    <a:pos x="112" y="156"/>
                  </a:cxn>
                  <a:cxn ang="0">
                    <a:pos x="66" y="339"/>
                  </a:cxn>
                  <a:cxn ang="0">
                    <a:pos x="84" y="1317"/>
                  </a:cxn>
                  <a:cxn ang="0">
                    <a:pos x="103" y="1335"/>
                  </a:cxn>
                  <a:cxn ang="0">
                    <a:pos x="112" y="1363"/>
                  </a:cxn>
                  <a:cxn ang="0">
                    <a:pos x="167" y="1381"/>
                  </a:cxn>
                  <a:cxn ang="0">
                    <a:pos x="505" y="1143"/>
                  </a:cxn>
                  <a:cxn ang="0">
                    <a:pos x="542" y="1097"/>
                  </a:cxn>
                  <a:cxn ang="0">
                    <a:pos x="551" y="1061"/>
                  </a:cxn>
                  <a:cxn ang="0">
                    <a:pos x="569" y="1006"/>
                  </a:cxn>
                  <a:cxn ang="0">
                    <a:pos x="615" y="814"/>
                  </a:cxn>
                  <a:cxn ang="0">
                    <a:pos x="633" y="741"/>
                  </a:cxn>
                  <a:cxn ang="0">
                    <a:pos x="651" y="622"/>
                  </a:cxn>
                  <a:cxn ang="0">
                    <a:pos x="670" y="604"/>
                  </a:cxn>
                  <a:cxn ang="0">
                    <a:pos x="706" y="512"/>
                  </a:cxn>
                  <a:cxn ang="0">
                    <a:pos x="752" y="348"/>
                  </a:cxn>
                  <a:cxn ang="0">
                    <a:pos x="788" y="302"/>
                  </a:cxn>
                  <a:cxn ang="0">
                    <a:pos x="798" y="275"/>
                  </a:cxn>
                  <a:cxn ang="0">
                    <a:pos x="816" y="256"/>
                  </a:cxn>
                  <a:cxn ang="0">
                    <a:pos x="880" y="192"/>
                  </a:cxn>
                  <a:cxn ang="0">
                    <a:pos x="907" y="0"/>
                  </a:cxn>
                </a:cxnLst>
                <a:rect l="0" t="0" r="r" b="b"/>
                <a:pathLst>
                  <a:path w="962" h="1459">
                    <a:moveTo>
                      <a:pt x="907" y="0"/>
                    </a:moveTo>
                    <a:cubicBezTo>
                      <a:pt x="836" y="12"/>
                      <a:pt x="759" y="41"/>
                      <a:pt x="688" y="64"/>
                    </a:cubicBezTo>
                    <a:cubicBezTo>
                      <a:pt x="557" y="107"/>
                      <a:pt x="413" y="70"/>
                      <a:pt x="276" y="73"/>
                    </a:cubicBezTo>
                    <a:cubicBezTo>
                      <a:pt x="218" y="81"/>
                      <a:pt x="194" y="81"/>
                      <a:pt x="148" y="110"/>
                    </a:cubicBezTo>
                    <a:cubicBezTo>
                      <a:pt x="137" y="126"/>
                      <a:pt x="116" y="137"/>
                      <a:pt x="112" y="156"/>
                    </a:cubicBezTo>
                    <a:cubicBezTo>
                      <a:pt x="97" y="226"/>
                      <a:pt x="116" y="286"/>
                      <a:pt x="66" y="339"/>
                    </a:cubicBezTo>
                    <a:cubicBezTo>
                      <a:pt x="28" y="566"/>
                      <a:pt x="0" y="1289"/>
                      <a:pt x="84" y="1317"/>
                    </a:cubicBezTo>
                    <a:cubicBezTo>
                      <a:pt x="90" y="1323"/>
                      <a:pt x="98" y="1328"/>
                      <a:pt x="103" y="1335"/>
                    </a:cubicBezTo>
                    <a:cubicBezTo>
                      <a:pt x="108" y="1343"/>
                      <a:pt x="104" y="1357"/>
                      <a:pt x="112" y="1363"/>
                    </a:cubicBezTo>
                    <a:cubicBezTo>
                      <a:pt x="128" y="1374"/>
                      <a:pt x="167" y="1381"/>
                      <a:pt x="167" y="1381"/>
                    </a:cubicBezTo>
                    <a:cubicBezTo>
                      <a:pt x="587" y="1369"/>
                      <a:pt x="468" y="1459"/>
                      <a:pt x="505" y="1143"/>
                    </a:cubicBezTo>
                    <a:cubicBezTo>
                      <a:pt x="507" y="1130"/>
                      <a:pt x="533" y="1106"/>
                      <a:pt x="542" y="1097"/>
                    </a:cubicBezTo>
                    <a:cubicBezTo>
                      <a:pt x="545" y="1085"/>
                      <a:pt x="547" y="1073"/>
                      <a:pt x="551" y="1061"/>
                    </a:cubicBezTo>
                    <a:cubicBezTo>
                      <a:pt x="556" y="1043"/>
                      <a:pt x="569" y="1006"/>
                      <a:pt x="569" y="1006"/>
                    </a:cubicBezTo>
                    <a:cubicBezTo>
                      <a:pt x="577" y="939"/>
                      <a:pt x="584" y="874"/>
                      <a:pt x="615" y="814"/>
                    </a:cubicBezTo>
                    <a:cubicBezTo>
                      <a:pt x="620" y="789"/>
                      <a:pt x="629" y="766"/>
                      <a:pt x="633" y="741"/>
                    </a:cubicBezTo>
                    <a:cubicBezTo>
                      <a:pt x="634" y="738"/>
                      <a:pt x="640" y="644"/>
                      <a:pt x="651" y="622"/>
                    </a:cubicBezTo>
                    <a:cubicBezTo>
                      <a:pt x="655" y="614"/>
                      <a:pt x="665" y="611"/>
                      <a:pt x="670" y="604"/>
                    </a:cubicBezTo>
                    <a:cubicBezTo>
                      <a:pt x="692" y="576"/>
                      <a:pt x="698" y="546"/>
                      <a:pt x="706" y="512"/>
                    </a:cubicBezTo>
                    <a:cubicBezTo>
                      <a:pt x="713" y="448"/>
                      <a:pt x="717" y="400"/>
                      <a:pt x="752" y="348"/>
                    </a:cubicBezTo>
                    <a:cubicBezTo>
                      <a:pt x="774" y="281"/>
                      <a:pt x="743" y="357"/>
                      <a:pt x="788" y="302"/>
                    </a:cubicBezTo>
                    <a:cubicBezTo>
                      <a:pt x="794" y="295"/>
                      <a:pt x="793" y="283"/>
                      <a:pt x="798" y="275"/>
                    </a:cubicBezTo>
                    <a:cubicBezTo>
                      <a:pt x="803" y="268"/>
                      <a:pt x="811" y="263"/>
                      <a:pt x="816" y="256"/>
                    </a:cubicBezTo>
                    <a:cubicBezTo>
                      <a:pt x="864" y="191"/>
                      <a:pt x="828" y="209"/>
                      <a:pt x="880" y="192"/>
                    </a:cubicBezTo>
                    <a:cubicBezTo>
                      <a:pt x="962" y="137"/>
                      <a:pt x="877" y="63"/>
                      <a:pt x="907" y="0"/>
                    </a:cubicBezTo>
                    <a:close/>
                  </a:path>
                </a:pathLst>
              </a:custGeom>
              <a:solidFill>
                <a:srgbClr val="FF8000"/>
              </a:solidFill>
              <a:ln w="9525">
                <a:solidFill>
                  <a:srgbClr val="FF8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86" name="Line 38"/>
            <p:cNvSpPr>
              <a:spLocks noChangeShapeType="1"/>
            </p:cNvSpPr>
            <p:nvPr/>
          </p:nvSpPr>
          <p:spPr bwMode="auto">
            <a:xfrm flipV="1">
              <a:off x="952" y="2436"/>
              <a:ext cx="1293" cy="0"/>
            </a:xfrm>
            <a:prstGeom prst="line">
              <a:avLst/>
            </a:prstGeom>
            <a:ln>
              <a:headEnd/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87" name="Line 39"/>
            <p:cNvSpPr>
              <a:spLocks noChangeShapeType="1"/>
            </p:cNvSpPr>
            <p:nvPr/>
          </p:nvSpPr>
          <p:spPr bwMode="auto">
            <a:xfrm>
              <a:off x="1429" y="1733"/>
              <a:ext cx="816" cy="408"/>
            </a:xfrm>
            <a:prstGeom prst="line">
              <a:avLst/>
            </a:prstGeom>
            <a:ln>
              <a:headEnd/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 flipV="1">
              <a:off x="1383" y="2731"/>
              <a:ext cx="1066" cy="522"/>
            </a:xfrm>
            <a:prstGeom prst="line">
              <a:avLst/>
            </a:prstGeom>
            <a:ln>
              <a:headEnd/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H="1" flipV="1">
              <a:off x="3129" y="2595"/>
              <a:ext cx="1316" cy="350"/>
            </a:xfrm>
            <a:prstGeom prst="line">
              <a:avLst/>
            </a:prstGeom>
            <a:ln>
              <a:headEnd/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90" name="Line 42"/>
            <p:cNvSpPr>
              <a:spLocks noChangeShapeType="1"/>
            </p:cNvSpPr>
            <p:nvPr/>
          </p:nvSpPr>
          <p:spPr bwMode="auto">
            <a:xfrm flipH="1" flipV="1">
              <a:off x="3240" y="3332"/>
              <a:ext cx="728" cy="306"/>
            </a:xfrm>
            <a:prstGeom prst="line">
              <a:avLst/>
            </a:prstGeom>
            <a:ln>
              <a:headEnd/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93" name="Text Box 45"/>
            <p:cNvSpPr txBox="1">
              <a:spLocks noChangeArrowheads="1"/>
            </p:cNvSpPr>
            <p:nvPr/>
          </p:nvSpPr>
          <p:spPr bwMode="auto">
            <a:xfrm>
              <a:off x="136" y="1556"/>
              <a:ext cx="1308" cy="440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ЗРЕНИЕ</a:t>
              </a:r>
            </a:p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зрительные образы</a:t>
              </a:r>
            </a:p>
          </p:txBody>
        </p:sp>
        <p:sp>
          <p:nvSpPr>
            <p:cNvPr id="2094" name="Text Box 46"/>
            <p:cNvSpPr txBox="1">
              <a:spLocks noChangeArrowheads="1"/>
            </p:cNvSpPr>
            <p:nvPr/>
          </p:nvSpPr>
          <p:spPr bwMode="auto">
            <a:xfrm>
              <a:off x="136" y="2236"/>
              <a:ext cx="979" cy="440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ОБОНЯНИЕ</a:t>
              </a:r>
            </a:p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запахи</a:t>
              </a:r>
            </a:p>
          </p:txBody>
        </p:sp>
        <p:sp>
          <p:nvSpPr>
            <p:cNvPr id="2095" name="Text Box 47"/>
            <p:cNvSpPr txBox="1">
              <a:spLocks noChangeArrowheads="1"/>
            </p:cNvSpPr>
            <p:nvPr/>
          </p:nvSpPr>
          <p:spPr bwMode="auto">
            <a:xfrm>
              <a:off x="136" y="3116"/>
              <a:ext cx="1388" cy="440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ВКУС</a:t>
              </a:r>
            </a:p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вкусовые ощущения</a:t>
              </a:r>
            </a:p>
          </p:txBody>
        </p:sp>
        <p:sp>
          <p:nvSpPr>
            <p:cNvPr id="2096" name="Text Box 48"/>
            <p:cNvSpPr txBox="1">
              <a:spLocks noChangeArrowheads="1"/>
            </p:cNvSpPr>
            <p:nvPr/>
          </p:nvSpPr>
          <p:spPr bwMode="auto">
            <a:xfrm>
              <a:off x="4336" y="2754"/>
              <a:ext cx="1153" cy="440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СЛУХ</a:t>
              </a:r>
            </a:p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звуковые образы</a:t>
              </a:r>
            </a:p>
          </p:txBody>
        </p:sp>
        <p:sp>
          <p:nvSpPr>
            <p:cNvPr id="2097" name="Text Box 49"/>
            <p:cNvSpPr txBox="1">
              <a:spLocks noChangeArrowheads="1"/>
            </p:cNvSpPr>
            <p:nvPr/>
          </p:nvSpPr>
          <p:spPr bwMode="auto">
            <a:xfrm>
              <a:off x="3962" y="3461"/>
              <a:ext cx="1529" cy="440"/>
            </a:xfrm>
            <a:prstGeom prst="rect">
              <a:avLst/>
            </a:prstGeom>
            <a:ln>
              <a:headEnd/>
              <a:tailEnd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ОСЯЗАНИЕ</a:t>
              </a:r>
            </a:p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тактильные ощущения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сприятие информации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восприятие информации</Template>
  <TotalTime>9</TotalTime>
  <Words>40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Webdings</vt:lpstr>
      <vt:lpstr>восприятие информации</vt:lpstr>
      <vt:lpstr>Слайд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</dc:creator>
  <cp:lastModifiedBy>Dima</cp:lastModifiedBy>
  <cp:revision>1</cp:revision>
  <dcterms:created xsi:type="dcterms:W3CDTF">2009-09-02T14:01:05Z</dcterms:created>
  <dcterms:modified xsi:type="dcterms:W3CDTF">2009-09-02T14:10:07Z</dcterms:modified>
</cp:coreProperties>
</file>