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1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548680"/>
            <a:ext cx="7175351" cy="2648585"/>
          </a:xfrm>
        </p:spPr>
        <p:txBody>
          <a:bodyPr/>
          <a:lstStyle/>
          <a:p>
            <a:r>
              <a:rPr lang="ru-RU" dirty="0" smtClean="0"/>
              <a:t>Проблема создания игр в приложениях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Автор</a:t>
            </a:r>
            <a:r>
              <a:rPr lang="ru-RU" smtClean="0"/>
              <a:t>: </a:t>
            </a:r>
            <a:r>
              <a:rPr lang="ru-RU" smtClean="0"/>
              <a:t>Маргия</a:t>
            </a:r>
            <a:r>
              <a:rPr lang="ru-RU" dirty="0" smtClean="0"/>
              <a:t> </a:t>
            </a:r>
            <a:r>
              <a:rPr lang="ru-RU" dirty="0"/>
              <a:t>Тамара </a:t>
            </a:r>
            <a:r>
              <a:rPr lang="ru-RU" dirty="0" err="1"/>
              <a:t>Торнникевна</a:t>
            </a:r>
            <a:r>
              <a:rPr lang="ru-RU" dirty="0"/>
              <a:t> учитель информатики  МБОУ лицей № 26 г. Шахты Ростовской области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5231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5144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Обоснование выбора темы исследования</a:t>
            </a:r>
            <a:endParaRPr lang="ru-RU" dirty="0"/>
          </a:p>
        </p:txBody>
      </p:sp>
      <p:pic>
        <p:nvPicPr>
          <p:cNvPr id="1027" name="Picture 3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916832"/>
            <a:ext cx="2091324" cy="169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46049" y="1916832"/>
            <a:ext cx="6751904" cy="223224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Проблема создания компьютерных игр становится все более актуальной. За счет развития игровой индустрии, все больше желающих написать свою компьютерную игру. Ведь это интересно, увлекательно, способствует развитию фантазии, к тому же отличный шанс воплощать идеи в игре.  Но без знания языков программирования это невозможно в домашних условиях и на </a:t>
            </a:r>
            <a:r>
              <a:rPr lang="ru-RU" dirty="0" smtClean="0"/>
              <a:t>помощь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4149080"/>
            <a:ext cx="71287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пользователям приходят конструкторы компьютерных игр, в которых не требуются огромные знания в области программирования, огромные затраты на создание игр, команда специалистов. Но из-за большого разнообразия конструкторов пользователь не может определиться с выбором.  И в данной работе мы сравним самые популярные конструкторы компьютерных игр и выберем более доступный для скачивания, простой в использовании.  </a:t>
            </a:r>
          </a:p>
        </p:txBody>
      </p:sp>
      <p:pic>
        <p:nvPicPr>
          <p:cNvPr id="1028" name="Picture 4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941168"/>
            <a:ext cx="1296144" cy="1677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204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 Game Maker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1935480"/>
            <a:ext cx="6347049" cy="3077696"/>
          </a:xfrm>
        </p:spPr>
        <p:txBody>
          <a:bodyPr>
            <a:normAutofit fontScale="55000" lnSpcReduction="20000"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</a:rPr>
              <a:t>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Неплохая программа для начинающих разработчиков игр и тех, кто просто любит творчески проводить своё свободное время. К серьезным недостаткам 3D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Game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Maker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относится, прежде всего, узкая жанровая направленность создаваемых игр (несложные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стрелялки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и аркады). Как вы понимаете, ни стратегий, ни симуляторов, ни ролевых игр на нем не создашь. Однако этот недостаток компенсируется легкостью и быстротой проектирования законченных игровых приложений. Мы бы не стали рекомендовать Конструктор 3D игр тем, кто намерен серьезно заниматься разработкой игр, все остальные - добро пожаловать.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2051" name="Picture 3" descr="C:\Users\User\Pictures\e5f814fd2e4dc8a5dfbf1d474b168e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511" y="1556792"/>
            <a:ext cx="2311489" cy="3552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317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 Game Studio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26138"/>
            <a:ext cx="5616624" cy="4389120"/>
          </a:xfrm>
        </p:spPr>
        <p:txBody>
          <a:bodyPr>
            <a:normAutofit fontScale="85000" lnSpcReduction="10000"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Это программа намного функциональнее нежели, 3D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Game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Maker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. 3D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Game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Studio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- программа для профессионалов, и освоить её далеко не так просто, как может показаться на первый взгляд! Мы бы рекомендовали начинающем разработчикам осознанно избирать этот конструктор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098" name="Picture 2" descr="C:\Users\User\Pictures\cb41ac4393c9f0de18fbd7cd1fefe40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916832"/>
            <a:ext cx="2843808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851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Maker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219256" cy="4733880"/>
          </a:xfrm>
        </p:spPr>
        <p:txBody>
          <a:bodyPr>
            <a:normAutofit fontScale="85000" lnSpcReduction="10000"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Отличный, совсем несложный конструктор двухмерных игр. При желании и некоторых талантах можно создать свой собственный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Warcraft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или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Diablo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. Рекомендую всем тем, для кого крутость графики в играх стоит не выше, чем её интересность. На мой взгляд, это одна из немногих программ, позволяющих создавать качественные, законченные игры совсем без знаний программирования. Единственным недостатком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Game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Maker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можно назвать лишь невозможность создания трехмерных игр.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3075" name="Picture 3" descr="C:\Users\User\Pictures\logo2222564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620688"/>
            <a:ext cx="507605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524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E:\л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96952"/>
            <a:ext cx="806489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934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/>
          <a:lstStyle/>
          <a:p>
            <a:r>
              <a:rPr lang="ru-RU" dirty="0" smtClean="0"/>
              <a:t>   Благодарим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834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362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Проблема создания игр в приложениях</vt:lpstr>
      <vt:lpstr>Обоснование выбора темы исследования</vt:lpstr>
      <vt:lpstr>3D Game Maker</vt:lpstr>
      <vt:lpstr>3D Game Studio</vt:lpstr>
      <vt:lpstr>Game Maker</vt:lpstr>
      <vt:lpstr>Вывод</vt:lpstr>
      <vt:lpstr>   Благодарим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 создания игр в приложениях</dc:title>
  <dc:creator>User</dc:creator>
  <cp:lastModifiedBy>uzver</cp:lastModifiedBy>
  <cp:revision>12</cp:revision>
  <dcterms:created xsi:type="dcterms:W3CDTF">2013-01-09T09:49:25Z</dcterms:created>
  <dcterms:modified xsi:type="dcterms:W3CDTF">2013-01-16T07:01:07Z</dcterms:modified>
</cp:coreProperties>
</file>