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70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101" autoAdjust="0"/>
  </p:normalViewPr>
  <p:slideViewPr>
    <p:cSldViewPr>
      <p:cViewPr varScale="1">
        <p:scale>
          <a:sx n="70" d="100"/>
          <a:sy n="70" d="100"/>
        </p:scale>
        <p:origin x="-138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CE182428-70B0-47F7-BA46-659C148C5170}" type="datetimeFigureOut">
              <a:rPr lang="ru-RU"/>
              <a:pPr>
                <a:defRPr/>
              </a:pPr>
              <a:t>25.01.2015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7EE529AA-92E4-4B0D-9056-7C9035E542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57340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A949D7D8-010E-41C7-810B-7CFCEA6594FC}" type="slidenum">
              <a:rPr lang="ru-RU" smtClean="0"/>
              <a:pPr eaLnBrk="1" hangingPunct="1">
                <a:defRPr/>
              </a:pPr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444EBE05-939D-4DF8-A1DA-B5127598EF39}" type="slidenum">
              <a:rPr lang="ru-RU" smtClean="0"/>
              <a:pPr eaLnBrk="1" hangingPunct="1">
                <a:defRPr/>
              </a:pPr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2E83EE90-44E0-4FEC-8040-684191004955}" type="slidenum">
              <a:rPr lang="ru-RU" smtClean="0"/>
              <a:pPr eaLnBrk="1" hangingPunct="1">
                <a:defRPr/>
              </a:pPr>
              <a:t>8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7C7C54-0532-4E75-A2AC-E2939CB336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19503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D9E3A4-3CC9-4A51-B4B5-3A5C5593C4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05223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23A6F-63B4-4623-BCA8-B06A9CFD87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4690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9E5336-C9E1-42F1-A201-A80A7042CB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1837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463E34-CAF5-427C-B5BE-779DFBF985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2909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7A8DEA-6FE1-4346-8010-FEE3EC7431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7322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D44CD0-C13D-46B2-9772-4C9D564F12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59527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255F0A-692D-46AB-BE41-27D5F7CC36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47662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22268A-64E1-4C16-BFC6-69260F6026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8333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1A8DBD-C6B7-419E-A4EA-5A37E4E91A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080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CDB9D0-8A7F-4AEA-8E83-30624A7E34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946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B69CFFD3-51D2-4C27-8C36-40D013F558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tiff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0113" y="1052513"/>
            <a:ext cx="7772400" cy="2881312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Активные формы </a:t>
            </a:r>
            <a:r>
              <a:rPr lang="ru-RU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работы в условиях сельской школы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67744" y="3933056"/>
            <a:ext cx="6688832" cy="2376264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Автор: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Ушакова Маргарита Борисовна, учитель физики и математики, </a:t>
            </a:r>
          </a:p>
          <a:p>
            <a:pPr eaLnBrk="1" hangingPunct="1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Титова 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лена Алексеевна, </a:t>
            </a:r>
          </a:p>
          <a:p>
            <a:pPr eaLnBrk="1" hangingPunct="1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учитель биологии и химии</a:t>
            </a:r>
          </a:p>
          <a:p>
            <a:pPr eaLnBrk="1" hangingPunct="1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МБОУ СОШ № 11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нп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Раякоски</a:t>
            </a:r>
            <a:endPara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903288"/>
            <a:ext cx="5903912" cy="5478462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Беседы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лекции,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просмотры видеофильмов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Профдиагностика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профконсультации для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учащихся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Знакомство 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 «образовательной картой»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района, области.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Оформление 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стендов,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буклетов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папок «Твоё профессиональное будущее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».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Выставка 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литературы о </a:t>
            </a:r>
            <a:endPara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профессиях 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школьной </a:t>
            </a:r>
            <a:endPara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библиотеке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FontTx/>
              <a:buNone/>
              <a:defRPr/>
            </a:pP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6" name="Picture 3" descr="F:\Викторина- Фото\DSCF100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08443" y="1014239"/>
            <a:ext cx="2311988" cy="30826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433387" y="22204"/>
            <a:ext cx="8229600" cy="886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Пассивные формы</a:t>
            </a:r>
            <a:endParaRPr lang="ru-RU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9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13325" y="4070350"/>
            <a:ext cx="3662363" cy="27463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688647">
            <a:off x="6192838" y="4497388"/>
            <a:ext cx="2511425" cy="1884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291" name="Объект 2"/>
          <p:cNvSpPr>
            <a:spLocks noGrp="1"/>
          </p:cNvSpPr>
          <p:nvPr>
            <p:ph idx="1"/>
          </p:nvPr>
        </p:nvSpPr>
        <p:spPr>
          <a:xfrm>
            <a:off x="611188" y="836613"/>
            <a:ext cx="5616575" cy="5616575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ru-RU" sz="2400" b="1" smtClean="0">
                <a:solidFill>
                  <a:schemeClr val="bg1"/>
                </a:solidFill>
              </a:rPr>
              <a:t> </a:t>
            </a:r>
            <a:r>
              <a:rPr lang="ru-RU" sz="24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Экскурсии 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24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Использование сюжетно - ролевых игр по  профориентации     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24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Проведение старшеклассниками занятий в  младших классах, в группах продлённого дня  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24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Работа школьных кружков по интересам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24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Выставки работ учащихся по трудовому   обучению,  декоративно-прикладному искусству 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24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Викторины, конкурсы, сочинения, презентации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433387" y="22204"/>
            <a:ext cx="7162949" cy="886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Активные формы</a:t>
            </a:r>
            <a:endParaRPr lang="ru-RU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124996">
            <a:off x="6145965" y="1334671"/>
            <a:ext cx="2112313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4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360926">
            <a:off x="7019925" y="333375"/>
            <a:ext cx="1878013" cy="132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5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368752">
            <a:off x="6246813" y="2824163"/>
            <a:ext cx="2403475" cy="1801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539552" y="22204"/>
            <a:ext cx="8419880" cy="814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«Хочу быть гидроэнергетиком»</a:t>
            </a:r>
            <a:endParaRPr lang="ru-RU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946817">
            <a:off x="520700" y="1354138"/>
            <a:ext cx="2747963" cy="20605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06800" y="771525"/>
            <a:ext cx="2217738" cy="29575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05025" y="3729038"/>
            <a:ext cx="5222875" cy="27955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8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523696">
            <a:off x="6122988" y="1346200"/>
            <a:ext cx="2505075" cy="21097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433387" y="-162272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Экскурсии</a:t>
            </a:r>
            <a:endParaRPr lang="ru-RU" sz="48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74445">
            <a:off x="6037883" y="4077073"/>
            <a:ext cx="2880026" cy="21602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688890">
            <a:off x="305142" y="4041068"/>
            <a:ext cx="2976441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510208">
            <a:off x="305161" y="1000598"/>
            <a:ext cx="2193708" cy="2924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848" y="980728"/>
            <a:ext cx="2880027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417492">
            <a:off x="6732240" y="980728"/>
            <a:ext cx="2160240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4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68675" y="3270250"/>
            <a:ext cx="2592388" cy="21034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E:\никелька\Безымянный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77925" y="1009650"/>
            <a:ext cx="6740525" cy="53927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33387" y="22204"/>
            <a:ext cx="8229600" cy="958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Никелька</a:t>
            </a:r>
            <a:r>
              <a:rPr lang="ru-RU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395288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Дистанции марафона</a:t>
            </a:r>
          </a:p>
        </p:txBody>
      </p:sp>
      <p:pic>
        <p:nvPicPr>
          <p:cNvPr id="16387" name="Picture 2" descr="I:\никелька\game00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8313" y="1052513"/>
            <a:ext cx="8058150" cy="4594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Результаты работы</a:t>
            </a:r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>
          <a:xfrm>
            <a:off x="611188" y="981075"/>
            <a:ext cx="5195887" cy="4525963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100 % учащихся поступили в ВУЗы.</a:t>
            </a:r>
          </a:p>
          <a:p>
            <a:pPr eaLnBrk="1" hangingPunct="1">
              <a:buFont typeface="Wingdings" pitchFamily="2" charset="2"/>
              <a:buChar char="Ø"/>
            </a:pPr>
            <a:endParaRPr 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Из них 80 % успешно закончили учебу, не меняя выбранную профессию.</a:t>
            </a:r>
          </a:p>
          <a:p>
            <a:pPr eaLnBrk="1" hangingPunct="1">
              <a:buFont typeface="Wingdings" pitchFamily="2" charset="2"/>
              <a:buChar char="Ø"/>
            </a:pPr>
            <a:endParaRPr 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ru-RU" sz="28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50 % учащихся выбрали профессию, связанную с энергетикой.</a:t>
            </a:r>
          </a:p>
          <a:p>
            <a:pPr eaLnBrk="1" hangingPunct="1"/>
            <a:endParaRPr lang="ru-RU" smtClean="0"/>
          </a:p>
        </p:txBody>
      </p:sp>
      <p:pic>
        <p:nvPicPr>
          <p:cNvPr id="1741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7400" y="1125538"/>
            <a:ext cx="2881313" cy="2159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7488" y="3716338"/>
            <a:ext cx="3584575" cy="25209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I:\пос 06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208" y="2060848"/>
            <a:ext cx="2467065" cy="18494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ГЭС-6-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192" y="188640"/>
            <a:ext cx="2574189" cy="1714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4" descr="Водосброс%20ГЭС-6-2"/>
          <p:cNvPicPr>
            <a:picLocks noChangeAspect="1" noChangeArrowheads="1"/>
          </p:cNvPicPr>
          <p:nvPr/>
        </p:nvPicPr>
        <p:blipFill>
          <a:blip r:embed="rId4" cstate="email">
            <a:lum contras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132856"/>
            <a:ext cx="2788709" cy="1857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Documents and Settings\Аня\Мои документы\УМБ-работа\мои проекты\исследов. работы\Грибы  раб материалы\рабочая для грибов\грибы 1\к проекту Грибы\IMG_0975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4149080"/>
            <a:ext cx="2880320" cy="2160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97-25.tif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188640"/>
            <a:ext cx="2520280" cy="1812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Documents and Settings\Аня\Мои документы\Анна\2008-2009 г\Раякоски\на сопках\19.09.09\IMG_1946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4221088"/>
            <a:ext cx="2664296" cy="19981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Documents and Settings\Аня\Мои документы\Анна\2008-2009 г\Раякоски\Пасютка )))\ААА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1840" y="4293096"/>
            <a:ext cx="2592288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3472501" y="629687"/>
            <a:ext cx="2283959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err="1" smtClean="0">
                <a:solidFill>
                  <a:schemeClr val="bg1"/>
                </a:solidFill>
              </a:rPr>
              <a:t>Раякоски</a:t>
            </a:r>
            <a:endParaRPr lang="ru-RU" sz="3600" b="1" dirty="0" smtClean="0">
              <a:solidFill>
                <a:schemeClr val="bg1"/>
              </a:solidFill>
            </a:endParaRPr>
          </a:p>
          <a:p>
            <a:pPr algn="ctr"/>
            <a:endParaRPr lang="ru-RU" sz="36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Паз</a:t>
            </a:r>
          </a:p>
          <a:p>
            <a:pPr algn="ctr"/>
            <a:endParaRPr lang="ru-RU" sz="36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ГЭС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539750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Задачи профориентации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188" y="1341438"/>
            <a:ext cx="7777162" cy="4525962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  <a:defRPr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Оказание помощи в выявлении и развитии способностей и склонностей, профессиональных и познавательных интересов.</a:t>
            </a:r>
          </a:p>
          <a:p>
            <a:pPr marL="0" indent="0" eaLnBrk="1" hangingPunct="1">
              <a:buFontTx/>
              <a:buNone/>
              <a:defRPr/>
            </a:pPr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Формирование потребности и готовности к труду в условиях рынка.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98475" y="25400"/>
            <a:ext cx="8229600" cy="849313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Учитель-предметник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820738"/>
            <a:ext cx="5183187" cy="5111750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ru-RU" sz="24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способствует развитию познавательного интереса, творческой направленности личности школьников;</a:t>
            </a:r>
          </a:p>
          <a:p>
            <a:pPr eaLnBrk="1" hangingPunct="1">
              <a:buFont typeface="Wingdings" pitchFamily="2" charset="2"/>
              <a:buChar char="Ø"/>
            </a:pPr>
            <a:endParaRPr lang="ru-RU" sz="8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ru-RU" sz="24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обеспечивает профориентационную направленность уроков, формирует у учащихся общетрудовые, профессионально важные навыки;</a:t>
            </a:r>
          </a:p>
          <a:p>
            <a:pPr eaLnBrk="1" hangingPunct="1">
              <a:buFont typeface="Wingdings" pitchFamily="2" charset="2"/>
              <a:buChar char="Ø"/>
            </a:pPr>
            <a:endParaRPr lang="ru-RU" sz="8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ru-RU" sz="24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проводит наблюдения по выявлению склонностей и способностей учащихся.</a:t>
            </a:r>
          </a:p>
          <a:p>
            <a:pPr eaLnBrk="1" hangingPunct="1"/>
            <a:endParaRPr lang="ru-RU" sz="2400" smtClean="0">
              <a:solidFill>
                <a:schemeClr val="bg1"/>
              </a:solidFill>
            </a:endParaRPr>
          </a:p>
        </p:txBody>
      </p:sp>
      <p:pic>
        <p:nvPicPr>
          <p:cNvPr id="512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38813" y="3586163"/>
            <a:ext cx="3357562" cy="25177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user\Desktop\фото все\IMG_019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04834" y="953724"/>
            <a:ext cx="3436743" cy="25775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1113"/>
            <a:ext cx="8229600" cy="8509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Дополнительный материал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23850" y="1125538"/>
          <a:ext cx="8677275" cy="54645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3473"/>
                <a:gridCol w="740731"/>
                <a:gridCol w="2232198"/>
                <a:gridCol w="4140873"/>
              </a:tblGrid>
              <a:tr h="40821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Тема урока</a:t>
                      </a:r>
                      <a:endParaRPr lang="ru-RU" sz="1600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8" marR="91438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Класс</a:t>
                      </a:r>
                      <a:endParaRPr lang="ru-RU" sz="1600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8" marR="91438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Профессия</a:t>
                      </a:r>
                      <a:endParaRPr lang="ru-RU" sz="1600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8" marR="91438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Дополнительный материал</a:t>
                      </a:r>
                      <a:endParaRPr lang="ru-RU" sz="1600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8" marR="91438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66684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Сила трения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8" marR="91438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8" marR="91438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Шофер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Слесарь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Инженер-строитель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8" marR="91438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Определение скорости машины.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Работа турбины. Износ деталей. 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Установка сроков осмотра и ремонта оборудования.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8" marR="91438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54318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Закон Паскаля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8" marR="91438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8" marR="91438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Заправщик 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Инженер компрессорных установок</a:t>
                      </a:r>
                    </a:p>
                    <a:p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Машинист котельного оборудования</a:t>
                      </a:r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8" marR="91438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fontAlgn="base"/>
                      <a:endParaRPr lang="ru-RU" sz="1600" kern="1200" dirty="0" smtClean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fontAlgn="base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Заправочный агрегат, его устройство.</a:t>
                      </a:r>
                    </a:p>
                    <a:p>
                      <a:pPr fontAlgn="base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Работа насосной станции.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Работа котельной.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8" marR="91438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124454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Температура в МКТ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8" marR="91438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8" marR="91438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Лаборант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Аппаратчик по приготовлению </a:t>
                      </a:r>
                      <a:r>
                        <a:rPr lang="ru-RU" sz="1600" b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химреагентов</a:t>
                      </a:r>
                      <a:endParaRPr lang="ru-RU" sz="1600" b="0" kern="1200" dirty="0" smtClean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1438" marR="91438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Свойства тяжелой воды. 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Шуга и её опасность для работы станции. Влияние метеоусловий на работу станции.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8" marR="91438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31050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Производство, передача и использование электроэнергии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8" marR="91438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8" marR="91438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Электрик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Слесарь по контрольно-измерительным приборам и автоматике</a:t>
                      </a:r>
                    </a:p>
                  </a:txBody>
                  <a:tcPr marL="91438" marR="91438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Защита оборудования от молний.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Безопасность.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Автоматические процессы на электростанции.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8" marR="91438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4450"/>
            <a:ext cx="8229600" cy="86360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Решение задач с практическим содержанием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052513"/>
            <a:ext cx="4537075" cy="5040312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ru-RU" sz="24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Сколько воды должна пропустить ГЭС- 6, чтобы горела лампа в 100 ватт?</a:t>
            </a:r>
          </a:p>
          <a:p>
            <a:pPr eaLnBrk="1" hangingPunct="1">
              <a:buFont typeface="Wingdings" pitchFamily="2" charset="2"/>
              <a:buChar char="Ø"/>
            </a:pPr>
            <a:endParaRPr lang="ru-RU" sz="2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ru-RU" sz="24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Сколько энергии вырабатывает ГЭС-6 за 1 секунду? </a:t>
            </a:r>
          </a:p>
          <a:p>
            <a:pPr eaLnBrk="1" hangingPunct="1">
              <a:buFont typeface="Wingdings" pitchFamily="2" charset="2"/>
              <a:buChar char="Ø"/>
            </a:pPr>
            <a:endParaRPr lang="ru-RU" sz="2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ru-RU" sz="24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 далеко можно уехать на вашем автомобиле,  используя эту энергию?</a:t>
            </a:r>
          </a:p>
          <a:p>
            <a:pPr eaLnBrk="1" hangingPunct="1"/>
            <a:endParaRPr lang="ru-RU" smtClean="0">
              <a:solidFill>
                <a:schemeClr val="bg1"/>
              </a:solidFill>
            </a:endParaRPr>
          </a:p>
        </p:txBody>
      </p:sp>
      <p:pic>
        <p:nvPicPr>
          <p:cNvPr id="717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4163" y="3357563"/>
            <a:ext cx="3455987" cy="25257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263" y="908050"/>
            <a:ext cx="3829050" cy="23336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15888"/>
            <a:ext cx="8229600" cy="995362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 с учебником</a:t>
            </a:r>
          </a:p>
        </p:txBody>
      </p:sp>
      <p:pic>
        <p:nvPicPr>
          <p:cNvPr id="819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3789363"/>
            <a:ext cx="4143375" cy="22479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"/>
          <a:stretch>
            <a:fillRect/>
          </a:stretch>
        </p:blipFill>
        <p:spPr bwMode="auto">
          <a:xfrm>
            <a:off x="6796088" y="1243013"/>
            <a:ext cx="2130425" cy="22320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1268413"/>
            <a:ext cx="2027237" cy="22320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4213" y="1068388"/>
            <a:ext cx="3671887" cy="4400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  <a:defRPr/>
            </a:pP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Водомерное стекло парового котла. Объяснить принцип действия.</a:t>
            </a:r>
          </a:p>
          <a:p>
            <a:pPr>
              <a:buFont typeface="Wingdings" pitchFamily="2" charset="2"/>
              <a:buChar char="Ø"/>
              <a:defRPr/>
            </a:pP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Ø"/>
              <a:defRPr/>
            </a:pP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Схема гидравлического тормоза. Объяснить принцип действия</a:t>
            </a:r>
            <a:r>
              <a:rPr lang="ru-RU" sz="2800" dirty="0">
                <a:solidFill>
                  <a:schemeClr val="bg1"/>
                </a:solidFill>
                <a:cs typeface="+mn-cs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29600" cy="981075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Творческие и экспериментальные задания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3100" y="919163"/>
            <a:ext cx="5338763" cy="5389562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Собрать модель микроскопа или телескопа. Оборудование: три линзы из школьного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набора, 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свеча, экран, линейка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Собрать трансформатор понижающий и повышающий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Собрать электромагнит,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показать 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его действие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eaLnBrk="1" hangingPunct="1">
              <a:buFontTx/>
              <a:buNone/>
              <a:defRPr/>
            </a:pPr>
            <a:endPara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Придумать свой прибор, объяснить его действие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defRPr/>
            </a:pP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9220" name="Picture 5" descr="F:\кротов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20357">
            <a:off x="6916738" y="998538"/>
            <a:ext cx="1693862" cy="195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2" descr="F:\шумы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6185789">
            <a:off x="6096000" y="4414838"/>
            <a:ext cx="1655763" cy="266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J:\Фотоогалерея\Копия IMG_0025.JPG"/>
          <p:cNvPicPr>
            <a:picLocks noChangeAspect="1" noChangeArrowheads="1"/>
          </p:cNvPicPr>
          <p:nvPr/>
        </p:nvPicPr>
        <p:blipFill>
          <a:blip r:embed="rId5" cstate="email">
            <a:lum bright="-10000" contrast="10000"/>
          </a:blip>
          <a:srcRect/>
          <a:stretch>
            <a:fillRect/>
          </a:stretch>
        </p:blipFill>
        <p:spPr bwMode="auto">
          <a:xfrm rot="309022">
            <a:off x="6076711" y="2702991"/>
            <a:ext cx="2786082" cy="208859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15888"/>
            <a:ext cx="8229600" cy="8509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Исследовательская деятельность</a:t>
            </a:r>
          </a:p>
        </p:txBody>
      </p:sp>
      <p:pic>
        <p:nvPicPr>
          <p:cNvPr id="2050" name="Picture 2" descr="F:\IMG_325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24794" y="3519488"/>
            <a:ext cx="3591216" cy="26934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:\для УМБ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942362"/>
            <a:ext cx="3679614" cy="24557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24450" y="960438"/>
            <a:ext cx="3408363" cy="24796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8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550" y="3452239"/>
            <a:ext cx="3679825" cy="27606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олубая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Голубая</Template>
  <TotalTime>375</TotalTime>
  <Words>457</Words>
  <Application>Microsoft Office PowerPoint</Application>
  <PresentationFormat>Экран (4:3)</PresentationFormat>
  <Paragraphs>102</Paragraphs>
  <Slides>16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Голубая</vt:lpstr>
      <vt:lpstr>Активные формы профориентационной работы в условиях сельской школы</vt:lpstr>
      <vt:lpstr>Презентация PowerPoint</vt:lpstr>
      <vt:lpstr>Задачи профориентации</vt:lpstr>
      <vt:lpstr>Учитель-предметник</vt:lpstr>
      <vt:lpstr>Дополнительный материал</vt:lpstr>
      <vt:lpstr>Решение задач с практическим содержанием</vt:lpstr>
      <vt:lpstr>Работа с учебником</vt:lpstr>
      <vt:lpstr>Творческие и экспериментальные задания</vt:lpstr>
      <vt:lpstr>Исследовательская деятельность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Дистанции марафона</vt:lpstr>
      <vt:lpstr>Результаты работы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Активные формы профориентационной работы в сельской школе.</dc:title>
  <dc:creator>user</dc:creator>
  <cp:lastModifiedBy>user</cp:lastModifiedBy>
  <cp:revision>53</cp:revision>
  <dcterms:created xsi:type="dcterms:W3CDTF">2013-03-11T14:49:47Z</dcterms:created>
  <dcterms:modified xsi:type="dcterms:W3CDTF">2015-01-25T14:58:53Z</dcterms:modified>
</cp:coreProperties>
</file>