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9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1164" y="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2013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Учащиеся на занятиях</c:v>
                </c:pt>
                <c:pt idx="1">
                  <c:v>Учащиеся вне занятий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150</c:v>
                </c:pt>
                <c:pt idx="1">
                  <c:v>100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2014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Учащиеся на занятиях</c:v>
                </c:pt>
                <c:pt idx="1">
                  <c:v>Учащиеся вне занятий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250</c:v>
                </c:pt>
                <c:pt idx="1">
                  <c:v>230</c:v>
                </c:pt>
              </c:numCache>
            </c:numRef>
          </c:val>
        </c:ser>
        <c:axId val="36492416"/>
        <c:axId val="36493952"/>
      </c:barChart>
      <c:catAx>
        <c:axId val="36492416"/>
        <c:scaling>
          <c:orientation val="minMax"/>
        </c:scaling>
        <c:axPos val="b"/>
        <c:tickLblPos val="nextTo"/>
        <c:crossAx val="36493952"/>
        <c:crosses val="autoZero"/>
        <c:auto val="1"/>
        <c:lblAlgn val="ctr"/>
        <c:lblOffset val="100"/>
      </c:catAx>
      <c:valAx>
        <c:axId val="36493952"/>
        <c:scaling>
          <c:orientation val="minMax"/>
        </c:scaling>
        <c:axPos val="l"/>
        <c:majorGridlines/>
        <c:numFmt formatCode="General" sourceLinked="1"/>
        <c:tickLblPos val="nextTo"/>
        <c:crossAx val="36492416"/>
        <c:crosses val="autoZero"/>
        <c:crossBetween val="between"/>
      </c:valAx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32447-1E4E-4590-A803-1E3D5A06729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7F94F-6C08-4952-97F0-C7863AFA7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32447-1E4E-4590-A803-1E3D5A06729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7F94F-6C08-4952-97F0-C7863AFA7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32447-1E4E-4590-A803-1E3D5A06729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7F94F-6C08-4952-97F0-C7863AFA7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32447-1E4E-4590-A803-1E3D5A06729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7F94F-6C08-4952-97F0-C7863AFA7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32447-1E4E-4590-A803-1E3D5A06729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7F94F-6C08-4952-97F0-C7863AFA7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32447-1E4E-4590-A803-1E3D5A06729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7F94F-6C08-4952-97F0-C7863AFA7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32447-1E4E-4590-A803-1E3D5A06729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7F94F-6C08-4952-97F0-C7863AFA7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32447-1E4E-4590-A803-1E3D5A06729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7F94F-6C08-4952-97F0-C7863AFA7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32447-1E4E-4590-A803-1E3D5A06729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7F94F-6C08-4952-97F0-C7863AFA7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32447-1E4E-4590-A803-1E3D5A06729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7F94F-6C08-4952-97F0-C7863AFA7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1632447-1E4E-4590-A803-1E3D5A06729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087F94F-6C08-4952-97F0-C7863AFA77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81632447-1E4E-4590-A803-1E3D5A06729D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2087F94F-6C08-4952-97F0-C7863AFA77B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692696"/>
            <a:ext cx="7954080" cy="5328592"/>
          </a:xfrm>
        </p:spPr>
        <p:txBody>
          <a:bodyPr>
            <a:normAutofit/>
          </a:bodyPr>
          <a:lstStyle/>
          <a:p>
            <a:pPr algn="ctr"/>
            <a: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Создание здоровьесберегающей</a:t>
            </a:r>
            <a:b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среды в коррекционных  учреждениях</a:t>
            </a:r>
            <a:b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Автор  проекта</a:t>
            </a:r>
            <a: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</a:t>
            </a:r>
            <a:r>
              <a:rPr lang="ru-RU" sz="270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Фахаргалиева</a:t>
            </a:r>
            <a: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Эльвира Викторовна, </a:t>
            </a:r>
            <a: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воспитатель                                                                                                         </a:t>
            </a:r>
            <a: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ГБС(К)ОУ школа-интернат №5</a:t>
            </a:r>
            <a: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  </a:t>
            </a:r>
            <a:b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г.о.Тольятти 2014г.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Этапы выполнения проекта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«Комплекс упражнений на развитие гибкости для детей с ДЦП» (Обучение родителей комплексу упражнений по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применения в домашних условиях)</a:t>
            </a:r>
          </a:p>
          <a:p>
            <a:pPr>
              <a:buNone/>
            </a:pPr>
            <a:endParaRPr lang="ru-RU" sz="2000" dirty="0"/>
          </a:p>
        </p:txBody>
      </p:sp>
      <p:pic>
        <p:nvPicPr>
          <p:cNvPr id="6" name="Рисунок 5" descr="_________________________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132856"/>
            <a:ext cx="2688299" cy="1728192"/>
          </a:xfrm>
          <a:prstGeom prst="rect">
            <a:avLst/>
          </a:prstGeom>
        </p:spPr>
      </p:pic>
      <p:pic>
        <p:nvPicPr>
          <p:cNvPr id="7" name="Рисунок 6" descr="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2060848"/>
            <a:ext cx="3312368" cy="1800200"/>
          </a:xfrm>
          <a:prstGeom prst="rect">
            <a:avLst/>
          </a:prstGeom>
        </p:spPr>
      </p:pic>
      <p:pic>
        <p:nvPicPr>
          <p:cNvPr id="8" name="Рисунок 7" descr="Дет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4293096"/>
            <a:ext cx="2808312" cy="1992384"/>
          </a:xfrm>
          <a:prstGeom prst="rect">
            <a:avLst/>
          </a:prstGeom>
        </p:spPr>
      </p:pic>
      <p:pic>
        <p:nvPicPr>
          <p:cNvPr id="9" name="Рисунок 8" descr="ujbjh7wabmu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8024" y="4123129"/>
            <a:ext cx="3456384" cy="221074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Этапы выполнения проекта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Осуществление медико-физиологического и психолого-педагогического мониторинга состояния здоровья обучающихся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-Физкультминутки                      -Обучение детей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для отвлечения от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урока                        </a:t>
            </a:r>
            <a:endParaRPr lang="ru-RU" dirty="0"/>
          </a:p>
        </p:txBody>
      </p:sp>
      <p:pic>
        <p:nvPicPr>
          <p:cNvPr id="4" name="Рисунок 3" descr="SDC10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924944"/>
            <a:ext cx="3816423" cy="2736304"/>
          </a:xfrm>
          <a:prstGeom prst="rect">
            <a:avLst/>
          </a:prstGeom>
        </p:spPr>
      </p:pic>
      <p:pic>
        <p:nvPicPr>
          <p:cNvPr id="5" name="Рисунок 4" descr="1347955288_izobrazhenie-1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789040"/>
            <a:ext cx="3236993" cy="242639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Ожидаемый результат</a:t>
            </a:r>
          </a:p>
          <a:p>
            <a:pPr>
              <a:buNone/>
            </a:pPr>
            <a:r>
              <a:rPr lang="ru-RU" dirty="0" smtClean="0"/>
              <a:t>По данным статистики мы видим увеличение активности учащихся на занятиях и вне их.</a:t>
            </a: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619672" y="2564904"/>
          <a:ext cx="5928320" cy="3256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41892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Ожидаемые конечные результаты реализации программы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Изменение у субъектов образовательного процесса отношения к своему здоровью; выработка способности противостоять вредным привычкам и отрицательным воздействиям окружающей среды, желания и умения вести здоровый образ жизни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социально-психологической комфортности в детском коллективе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Увеличение числа школьников, занимающихся в спортивных кружках и секциях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Повышение информированности обучающихся по вопросам здоровьясбережения.</a:t>
            </a:r>
          </a:p>
          <a:p>
            <a:pPr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11560" y="764704"/>
            <a:ext cx="788286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</a:p>
          <a:p>
            <a:pPr algn="ctr"/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Здоровья Вам!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28948_20090410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14898" y="2348880"/>
            <a:ext cx="3695687" cy="389840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Наша Проблема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4211960" y="1412776"/>
            <a:ext cx="50405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51720" y="2132856"/>
            <a:ext cx="4824536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здоровьесберегающей среды в школе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3528" y="3501008"/>
            <a:ext cx="8568952" cy="25202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tx1"/>
                </a:solidFill>
              </a:rPr>
              <a:t>Проблемам, связанным со здоровьем учащихся, соответствуют задачи в этой области, стоящие перед школой: –снятие учебных перегрузок, приводящих их к состоянию переутомления; –организация физической активности учащихся, профилактика гиподинамии; –организация правильного питания школьников во время их пребывания в школе; –профилактика школьных болезней; –охрана и укрепление психологического здоровья учащихся (предупреждение стрессов, распространения вредных привычек, зависимостей и т.д.)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4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476673"/>
            <a:ext cx="8136904" cy="540060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/>
          <a:lstStyle/>
          <a:p>
            <a:r>
              <a:rPr lang="ru-RU" dirty="0" smtClean="0"/>
              <a:t>«Забота о здоровье – это важнейший труд воспитателя. От жизнедеятельности, бодрости детей зависит их духовная жизнь, мировоззрение, умственное развитие, прочность знаний, вера в свои силы…».</a:t>
            </a:r>
          </a:p>
          <a:p>
            <a:r>
              <a:rPr lang="ru-RU" dirty="0" smtClean="0"/>
              <a:t> В.А.Сухомлинский.</a:t>
            </a:r>
            <a:endParaRPr lang="ru-RU" dirty="0"/>
          </a:p>
        </p:txBody>
      </p:sp>
      <p:pic>
        <p:nvPicPr>
          <p:cNvPr id="4" name="Рисунок 3" descr="271319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717032"/>
            <a:ext cx="5652120" cy="3140968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Сохранение и укрепление здоровья обучающихся. Формирование у школьников навыков организации здорового образа жизни посредством развития здоровьесберегающей среды в образовательном учреждении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63688" y="764704"/>
            <a:ext cx="4752528" cy="64807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5400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</a:p>
        </p:txBody>
      </p:sp>
      <p:pic>
        <p:nvPicPr>
          <p:cNvPr id="5" name="Рисунок 4" descr="kruj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6016" y="4509120"/>
            <a:ext cx="4427984" cy="234888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706960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Задачи программы: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1. Укрепление материально-технической базы школы, приведение условий обучения в полное соответствие с санитарно-гигиеническими нормами.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Условия проведения урока должны соответствовать санитарно-гигиеническим нормам таким как: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Воздух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Освещенность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Размер помещения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Шум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Мебель (размеры, размещение в классе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260648"/>
            <a:ext cx="8183880" cy="5544616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Задачи программы </a:t>
            </a:r>
          </a:p>
          <a:p>
            <a:pPr>
              <a:buNone/>
            </a:pP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2. Формирование у школьников через цикл учебных дисциплин и внеучебных форм деятельности системы знаний о здоровье человека и здоровом образе жизни, мотивации на сохранение своего здоровья и здоровья окружающих людей.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выполнения этой задачи нужно выполнить следующие мероприятия: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Организация игр на воздухе(походы, прогулки)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Открытое занятие «Коррекционные упражнения на развитие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опорнодвигательного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аппарата»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Открытое занятие «Комплекс упражнений на развитие гибкости для детей с ДЦП» (Обучение родителей комплексу упражнений по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здоровьесбережению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для применения в домашних условиях)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Задачи программы: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3.Осуществление медико-физиологического и психолого-педагогического мониторинга состояния здоровья обучающихся.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Факторы осуществления: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Психологический климат на уроке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Стиль педагогического общения учителя с учащимися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Степень реализации учителем индивидуального подхода к ученикам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Соответствие используемых технологий обучения и методических приемов возрастным и функциональным возможностям школьников.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Этапы выполнения проекта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Физкультурно-оздоровительная работа в школе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09-004-Ispolzovanie-na-urokakh-fizkultminutok-pozvoljaet-Vkljuchit-v-ur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1" y="1772816"/>
            <a:ext cx="3168353" cy="2022353"/>
          </a:xfrm>
          <a:prstGeom prst="rect">
            <a:avLst/>
          </a:prstGeom>
        </p:spPr>
      </p:pic>
      <p:pic>
        <p:nvPicPr>
          <p:cNvPr id="5" name="Рисунок 4" descr="62240799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1772816"/>
            <a:ext cx="2952328" cy="1966250"/>
          </a:xfrm>
          <a:prstGeom prst="rect">
            <a:avLst/>
          </a:prstGeom>
        </p:spPr>
      </p:pic>
      <p:pic>
        <p:nvPicPr>
          <p:cNvPr id="6" name="Рисунок 5" descr="2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4149080"/>
            <a:ext cx="3240360" cy="1944216"/>
          </a:xfrm>
          <a:prstGeom prst="rect">
            <a:avLst/>
          </a:prstGeom>
        </p:spPr>
      </p:pic>
      <p:pic>
        <p:nvPicPr>
          <p:cNvPr id="7" name="Рисунок 6" descr="zdorovje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4077072"/>
            <a:ext cx="3036937" cy="2038882"/>
          </a:xfrm>
          <a:prstGeom prst="rect">
            <a:avLst/>
          </a:prstGeom>
        </p:spPr>
      </p:pic>
      <p:sp>
        <p:nvSpPr>
          <p:cNvPr id="9" name="Стрелка вправо 8"/>
          <p:cNvSpPr/>
          <p:nvPr/>
        </p:nvSpPr>
        <p:spPr>
          <a:xfrm>
            <a:off x="3923928" y="2636912"/>
            <a:ext cx="864096" cy="57606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6228184" y="3789040"/>
            <a:ext cx="288032" cy="288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лево 10"/>
          <p:cNvSpPr/>
          <p:nvPr/>
        </p:nvSpPr>
        <p:spPr>
          <a:xfrm>
            <a:off x="3995936" y="4797152"/>
            <a:ext cx="936104" cy="36004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верх 11"/>
          <p:cNvSpPr/>
          <p:nvPr/>
        </p:nvSpPr>
        <p:spPr>
          <a:xfrm>
            <a:off x="1907704" y="3861048"/>
            <a:ext cx="216024" cy="288032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159</TotalTime>
  <Words>450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Создание здоровьесберегающей среды в коррекционных  учреждениях                Автор  проекта                                                                                                             Фахаргалиева Эльвира Викторовна, воспитатель                                                                                                         ГБС(К)ОУ школа-интернат №5.     г.о.Тольятти 2014г.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здоровьесберегающей среды в коррекционных  учреждениях                Авторы  проекта Воронцова Ирина Юрьевна, воспитатель                                                                                                             Фахаргалиева Эльвира Викторовна, воспитатель Лысков Виктор Павлович , учитель физической культуры                                                                                                          ГБС(К)ОУ школа-интернат №5.    г.о.Тольятти 2014г.</dc:title>
  <dc:creator>ZION</dc:creator>
  <cp:lastModifiedBy>ZION</cp:lastModifiedBy>
  <cp:revision>19</cp:revision>
  <dcterms:created xsi:type="dcterms:W3CDTF">2014-02-17T15:24:43Z</dcterms:created>
  <dcterms:modified xsi:type="dcterms:W3CDTF">2014-11-24T16:50:16Z</dcterms:modified>
</cp:coreProperties>
</file>