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58" r:id="rId6"/>
    <p:sldId id="260" r:id="rId7"/>
    <p:sldId id="277" r:id="rId8"/>
    <p:sldId id="263" r:id="rId9"/>
    <p:sldId id="268" r:id="rId10"/>
    <p:sldId id="273" r:id="rId11"/>
    <p:sldId id="274" r:id="rId12"/>
    <p:sldId id="270" r:id="rId13"/>
    <p:sldId id="269" r:id="rId14"/>
    <p:sldId id="271" r:id="rId15"/>
    <p:sldId id="272" r:id="rId16"/>
    <p:sldId id="279" r:id="rId17"/>
    <p:sldId id="280" r:id="rId18"/>
    <p:sldId id="278" r:id="rId19"/>
    <p:sldId id="264" r:id="rId20"/>
    <p:sldId id="266" r:id="rId21"/>
    <p:sldId id="281" r:id="rId22"/>
    <p:sldId id="267" r:id="rId23"/>
    <p:sldId id="261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00" autoAdjust="0"/>
  </p:normalViewPr>
  <p:slideViewPr>
    <p:cSldViewPr>
      <p:cViewPr varScale="1">
        <p:scale>
          <a:sx n="88" d="100"/>
          <a:sy n="88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5E73-51FB-43FF-B76F-97D45B2E190D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18AF-9C42-4FBC-877F-49A9C250FF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files.hracicka.webnode.cz/200000005-23e5624df0/HTML_Logo.jpg"/>
          <p:cNvPicPr>
            <a:picLocks noChangeAspect="1" noChangeArrowheads="1"/>
          </p:cNvPicPr>
          <p:nvPr/>
        </p:nvPicPr>
        <p:blipFill>
          <a:blip r:embed="rId2" cstate="print"/>
          <a:srcRect l="2601"/>
          <a:stretch>
            <a:fillRect/>
          </a:stretch>
        </p:blipFill>
        <p:spPr bwMode="auto">
          <a:xfrm>
            <a:off x="0" y="0"/>
            <a:ext cx="9146177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08520" y="116632"/>
            <a:ext cx="9349226" cy="18872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7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Создание </a:t>
            </a:r>
            <a:r>
              <a:rPr lang="en-US" sz="7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Web</a:t>
            </a:r>
            <a:r>
              <a:rPr lang="ru-RU" sz="7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-страниц</a:t>
            </a:r>
          </a:p>
          <a:p>
            <a:pPr algn="ctr">
              <a:lnSpc>
                <a:spcPct val="80000"/>
              </a:lnSpc>
            </a:pPr>
            <a:r>
              <a:rPr lang="ru-RU" sz="7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средствами языка</a:t>
            </a:r>
            <a:endParaRPr lang="ru-RU" sz="7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624736" cy="522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105" y="0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4.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62281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Заголовок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 –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«Шрифты»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47888" y="44624"/>
            <a:ext cx="76352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пробелами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отступами текста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095235"/>
            <a:ext cx="8676456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&lt;P&gt;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nbsp&amp;nbsp&amp;nbsp&amp;nbsp&amp;nbsp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Этот абзац начинается с красной строки…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295035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2295035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871099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nbsp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2871099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Неразрывный пробел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3842" y="-99392"/>
            <a:ext cx="628332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пробелами </a:t>
            </a: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отступами текста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73040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Веб-страницы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обычно создаются на языках разметки HTML или XHTML и могут содержать гиперссылки для быстрого перехода на другие страницы.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Информационно  значимое  содержимое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веб-страницы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обычно называется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контентом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40768"/>
            <a:ext cx="2736304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340768"/>
            <a:ext cx="6120680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2736304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&lt;BLOCKQUOTE&gt;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1916832"/>
            <a:ext cx="6120680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Выделение абзаца: отступ слева и справа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4602608"/>
            <a:ext cx="7380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7913">
              <a:tabLst>
                <a:tab pos="7532688" algn="l"/>
                <a:tab pos="7718425" algn="l"/>
                <a:tab pos="8077200" algn="r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веб-странице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может быть представлена в различных формах: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текст, статические и анимированные графические, изображения, аудио, видео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апплеты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105" y="2629936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4.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2629936"/>
            <a:ext cx="62281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-страницу используя тег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&lt;BLOCKQUOTE&gt;</a:t>
            </a:r>
            <a:endParaRPr lang="ru-RU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9" grpId="0" animBg="1"/>
      <p:bldP spid="14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47888" y="378530"/>
            <a:ext cx="76352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Управление пробелами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отступами текста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068960"/>
            <a:ext cx="172819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068960"/>
            <a:ext cx="712879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645024"/>
            <a:ext cx="172819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&lt;PRE&gt;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3645024"/>
            <a:ext cx="712879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Учитываются все символы пробелов и табуляции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436221"/>
            <a:ext cx="8676456" cy="27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&lt;PRE&gt;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 таблица создана путём табуляции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Фамилия		Имя		Отчество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Иванов		Иван		Иванович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Петров		Петя		Петрович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&lt;/PRE&gt;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100517"/>
            <a:ext cx="8676456" cy="27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&lt;P&gt; </a:t>
            </a: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 таблица создана путём табуляции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Фамилия		Имя		Отчество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Иванов		Иван		Иванович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Петров		Петя		Петрович</a:t>
            </a:r>
          </a:p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5.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62281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Набрать данный текст используя табуляцию и просмотреть результат </a:t>
            </a: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-страницы.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1628800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628800"/>
            <a:ext cx="6948264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220486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204864"/>
            <a:ext cx="6948264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Отображение переменных, как правило, курсив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4624"/>
            <a:ext cx="810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Форматирование шрифта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96" y="278092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CITE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2780928"/>
            <a:ext cx="6948264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Отображение цитат, как правило, курсив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96" y="335699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&lt;ADDRESS&gt;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3356992"/>
            <a:ext cx="6948264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Отображение адреса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языке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HTML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определены четыре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специальных символа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предназначенных для служебных целей. Это символы &lt;, &gt;, &amp; и “. Вы не можете вставлять специальные символы в обычный текст, вместо этого необходимо использовать следующую замену: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140968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140968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Замена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71703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371703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lt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29309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429309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86916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486916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amp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44522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544522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quot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038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Вставка специальных символов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80728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980728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Замена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55679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55679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&amp;sect</a:t>
            </a:r>
            <a:endParaRPr lang="ru-RU" sz="24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13285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213285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&amp;deg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70892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70892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plusmn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328498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←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328498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larr</a:t>
            </a:r>
            <a:endParaRPr lang="ru-RU" sz="24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0389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Вставка специальных символов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386104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↑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3861048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uarr</a:t>
            </a:r>
            <a:endParaRPr lang="ru-RU" sz="24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443711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95736" y="443711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rarr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501317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95736" y="501317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darr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558924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558924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mdash</a:t>
            </a:r>
            <a:endParaRPr lang="ru-RU" sz="24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491" y="44624"/>
            <a:ext cx="9086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Выравнивание текста абзаца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96973"/>
            <a:ext cx="86764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ALIGN = left&gt;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Абзац выровнен влево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ALIGN = center&gt;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Абзац выровнен по центру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ALIGN = right&gt;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Абзац выровнен вправо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ALIGN = justify&gt;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Абзац выровнен по ширине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&lt;P&gt; &lt;NOBR&gt;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Этот текст всегда должен оставаться в одной строке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NOBR&gt; 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8786" y="1124744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52736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052736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62880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62880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Выравнивание по центру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491" y="44624"/>
            <a:ext cx="9086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Выравнивание текста абзаца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2699042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таких приложений как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FrontPage,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позволит Вам полностью реализовать свой творческий потенциал при создании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-страниц.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58786" y="234888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9" grpId="1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4" y="548680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548680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2474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112474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Обязательный тег программы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170080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HEAD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1700808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Начало служебной части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227687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227687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Заголовок документа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285293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BODY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285293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Начало тела документа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342900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&lt;H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42900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Заголовок первого уровня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400506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95736" y="400506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Абзац (пропускается строка)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458112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95736" y="4581128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Перенос строки без начала нового абзаца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07504" y="515719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HR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95736" y="515719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Вставляет горизонтальную линию на страницу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85293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</a:rPr>
              <a:t>Этот тег имеет </a:t>
            </a:r>
            <a:r>
              <a:rPr lang="ru-RU" sz="2800" i="1" u="sng" dirty="0" smtClean="0">
                <a:latin typeface="Georgia" pitchFamily="18" charset="0"/>
              </a:rPr>
              <a:t>дополнительные параметры</a:t>
            </a:r>
            <a:r>
              <a:rPr lang="ru-RU" sz="2800" dirty="0" smtClean="0">
                <a:latin typeface="Georgia" pitchFamily="18" charset="0"/>
              </a:rPr>
              <a:t>, с помощью которых можно управлять внешним видом шрифта. </a:t>
            </a:r>
          </a:p>
          <a:p>
            <a:endParaRPr lang="ru-RU" sz="2800" dirty="0" smtClean="0">
              <a:latin typeface="Georgia" pitchFamily="18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SIZE</a:t>
            </a:r>
            <a:r>
              <a:rPr lang="ru-RU" sz="2800" dirty="0" smtClean="0">
                <a:latin typeface="Georgia" pitchFamily="18" charset="0"/>
              </a:rPr>
              <a:t> — задает размер шрифта.</a:t>
            </a:r>
          </a:p>
          <a:p>
            <a:endParaRPr lang="ru-RU" sz="2800" dirty="0" smtClean="0">
              <a:latin typeface="Georgia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FACE</a:t>
            </a:r>
            <a:r>
              <a:rPr lang="ru-RU" sz="2800" dirty="0" smtClean="0">
                <a:latin typeface="Georgia" pitchFamily="18" charset="0"/>
              </a:rPr>
              <a:t> — задаёт шрифт</a:t>
            </a:r>
          </a:p>
          <a:p>
            <a:endParaRPr lang="ru-RU" sz="2800" dirty="0" smtClean="0">
              <a:latin typeface="Georgia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Georgia" pitchFamily="18" charset="0"/>
              </a:rPr>
              <a:t>COLOR</a:t>
            </a:r>
            <a:r>
              <a:rPr lang="ru-RU" sz="2800" dirty="0" smtClean="0">
                <a:latin typeface="Georgia" pitchFamily="18" charset="0"/>
              </a:rPr>
              <a:t> — задаёт цвет текста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28800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628800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20486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FONT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220486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Определяет параметры шрифта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4624"/>
            <a:ext cx="810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Форматирование шрифта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36906"/>
          <a:ext cx="8712968" cy="667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Номер шрифта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 шрифта в кеглях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3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024" y="607498"/>
            <a:ext cx="8676456" cy="541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&lt;TITLE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Шрифты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размеров &lt;/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FACE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="COMIC SANS MS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  FACE="COMIC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3"  FACE="COMIC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&lt;/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FONT&gt;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  FACE="COMIC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  FACE="COMIC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SIZE="6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"  FACE="COMIC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&lt;FONT SIZE="7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"  FACE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="COMIC SANS MS"&gt;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&lt;/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BR&gt;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95298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473929"/>
            <a:ext cx="9144000" cy="511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Образцы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шрифтов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&lt;/TITLE&gt;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  <a:endParaRPr lang="ru-RU" sz="2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&lt;P&gt;&lt;FONT FACE="Arial Cyr, Arial,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Helv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DL"&gt;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Шрифт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гельветика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&lt;/P&gt;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&lt;P&gt;&lt;FONT FACE="Courier New Cyr, Courier New"&gt;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Шрифт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курьер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&lt;/P&gt;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&lt;P&gt;&lt;FONT FACE="Times New Roman Cyr, Times New Roman"&gt;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Шрифт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таймс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&lt;/P&gt;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95298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276872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276872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85293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85293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Жирный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342900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 I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342900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Курсив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00506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400506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Подчёркнутый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58112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 S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4581128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Зачёркнутый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692696"/>
            <a:ext cx="810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Форматирование шрифта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8772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&lt;B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Текст &lt;/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B&gt; 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624"/>
            <a:ext cx="8676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Простейшая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веб-страница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&lt;H1&gt;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веб-страницы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H1&gt;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&lt;P&gt;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простейшая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страничка, созданная в стандартном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Блокноте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отображенная в браузере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Microsoft Internet Explorer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&lt;/B&gt;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&lt;/P&gt;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&lt;HR&gt;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95298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5" y="0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1.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62281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Заголовок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 –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«Уровни»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484784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заголовок первого уровня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заголовок второго уровня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заголовок третьего уровня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заголовок четвёртого уровня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заголовок пятого уровня</a:t>
            </a:r>
          </a:p>
          <a:p>
            <a:pPr>
              <a:lnSpc>
                <a:spcPct val="200000"/>
              </a:lnSpc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заголовок шестого уровня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105" y="0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2.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62281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Заголовок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 –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«Формат»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484784"/>
            <a:ext cx="89644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жирный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курсив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подчёркнутый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5400" strike="sngStrike" dirty="0" smtClean="0">
                <a:latin typeface="Times New Roman" pitchFamily="18" charset="0"/>
                <a:cs typeface="Times New Roman" pitchFamily="18" charset="0"/>
              </a:rPr>
              <a:t>зачёркнутый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sz="5400" i="1" u="sng" dirty="0" smtClean="0">
                <a:latin typeface="Times New Roman" pitchFamily="18" charset="0"/>
                <a:cs typeface="Times New Roman" pitchFamily="18" charset="0"/>
              </a:rPr>
              <a:t>курсив подчёркнутый</a:t>
            </a:r>
            <a:endParaRPr lang="ru-RU" sz="54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гласит</a:t>
            </a:r>
          </a:p>
          <a:p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(произносится [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интэрнэт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]; англ.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всемирная система объединённых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компьютерных сетей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построенная на использовании протокола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маршрутизации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пакетов данных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Интернет образует глобальное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информационное пространство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служит физической основой для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Всемирной паутины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множества других систем (протоколов) передачи данных.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5" y="0"/>
            <a:ext cx="28777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3.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0"/>
            <a:ext cx="62281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Заголовок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 – «Интернет»</a:t>
            </a:r>
          </a:p>
          <a:p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-страницы: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5805264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496" y="5930116"/>
            <a:ext cx="7425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Интернет,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Интернет,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Интернет,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strike="sngStrike" dirty="0" smtClean="0">
                <a:latin typeface="Times New Roman" pitchFamily="18" charset="0"/>
                <a:cs typeface="Times New Roman" pitchFamily="18" charset="0"/>
              </a:rPr>
              <a:t>Интернет.</a:t>
            </a:r>
            <a:endParaRPr lang="ru-RU" sz="2800" b="1" strike="sngStri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4624"/>
            <a:ext cx="8676456" cy="675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&lt;TITLE&gt;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Линии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TITLE&gt;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&lt;H1&gt;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Коллекция горизонтальных линий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H1&gt;</a:t>
            </a:r>
          </a:p>
          <a:p>
            <a:pPr>
              <a:lnSpc>
                <a:spcPct val="140000"/>
              </a:lnSpc>
            </a:pP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HR&gt;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&lt;BR&gt;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&lt;HR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SIZE = 4  WIDTH = 80%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ALIGN = “left”&gt;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&lt;BR&gt;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&lt;HR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SIZE = 8  WIDTH = 60%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ALIGN = “right”&gt;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pPr>
              <a:lnSpc>
                <a:spcPct val="14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95298" y="0"/>
            <a:ext cx="2185214" cy="769441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</a:t>
            </a:r>
            <a:endParaRPr lang="ru-RU" sz="4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276872"/>
            <a:ext cx="208823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Тег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276872"/>
            <a:ext cx="676875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2852936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SUB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2852936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Подстрочный индекс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3429000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3429000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Надстрочный индекс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005064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4005064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Шрифт с фиксированной шириной букв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581128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4581128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Текст с крупным размером букв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692696"/>
            <a:ext cx="810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Форматирование шрифта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504" y="5157192"/>
            <a:ext cx="2088232" cy="576064"/>
          </a:xfrm>
          <a:prstGeom prst="rect">
            <a:avLst/>
          </a:prstGeom>
          <a:solidFill>
            <a:srgbClr val="FFFF99"/>
          </a:solid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5157192"/>
            <a:ext cx="6768752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Текст с малым размером букв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324</TotalTime>
  <Words>1147</Words>
  <Application>Microsoft Office PowerPoint</Application>
  <PresentationFormat>Экран (4:3)</PresentationFormat>
  <Paragraphs>254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Обычная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Бодарева</dc:creator>
  <cp:lastModifiedBy>Бодарева</cp:lastModifiedBy>
  <cp:revision>46</cp:revision>
  <dcterms:created xsi:type="dcterms:W3CDTF">2011-09-07T17:23:06Z</dcterms:created>
  <dcterms:modified xsi:type="dcterms:W3CDTF">2012-12-12T18:56:20Z</dcterms:modified>
</cp:coreProperties>
</file>