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EAF5A-F02F-40D2-805E-2A72C1E72A46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8226-0078-4D39-BA0D-1997BF947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а 11 из 13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056" y="1340768"/>
            <a:ext cx="7956376" cy="569371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3000" y="-315416"/>
            <a:ext cx="8893496" cy="2016224"/>
          </a:xfrm>
          <a:prstGeom prst="rect">
            <a:avLst/>
          </a:prstGeom>
        </p:spPr>
        <p:txBody>
          <a:bodyPr wrap="square" anchor="ctr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5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Использование цветов в языке 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Параметр  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COLOR</a:t>
            </a:r>
            <a:r>
              <a:rPr lang="ru-RU" sz="3200" b="1" dirty="0" smtClean="0"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   дескриптора </a:t>
            </a:r>
            <a:r>
              <a:rPr lang="en-US" sz="3200" b="1" dirty="0">
                <a:solidFill>
                  <a:srgbClr val="00B050"/>
                </a:solidFill>
                <a:latin typeface="Georgia" pitchFamily="18" charset="0"/>
              </a:rPr>
              <a:t>&lt;FONT&gt; </a:t>
            </a:r>
            <a:r>
              <a:rPr lang="ru-RU" sz="3200" dirty="0" smtClean="0">
                <a:latin typeface="Georgia" pitchFamily="18" charset="0"/>
              </a:rPr>
              <a:t>устанавливает цвет текста.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53883"/>
            <a:ext cx="9144000" cy="55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COLOR=“#FFFFFF”	 COLOR=“white”		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белый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36512" y="1853744"/>
            <a:ext cx="9144000" cy="55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COLOR=“#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008080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	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COLOR=“teal”		</a:t>
            </a:r>
            <a:r>
              <a:rPr lang="ru-RU" sz="2400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бирюзовый</a:t>
            </a:r>
            <a:endParaRPr lang="en-US" sz="2400" b="1" dirty="0">
              <a:solidFill>
                <a:srgbClr val="33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478019"/>
            <a:ext cx="9144000" cy="55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COLOR=“#FFFF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	 COLOR=“yellow”		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3077880"/>
            <a:ext cx="91440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COLOR=“#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0080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	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COLOR=“green”		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645024"/>
            <a:ext cx="9144000" cy="55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COLOR=“#FF0000”	 	COLOR=“red”	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36512" y="4244885"/>
            <a:ext cx="9144000" cy="55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COLOR=“#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FF0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	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COLOR=“lime”		</a:t>
            </a:r>
            <a:r>
              <a:rPr lang="ru-RU" sz="2400" b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лимонный</a:t>
            </a:r>
            <a:endParaRPr lang="en-US" sz="2400" b="1" dirty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869160"/>
            <a:ext cx="9144000" cy="55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COLOR=“#0000FF”	 	COLOR=“blue”		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36512" y="5469021"/>
            <a:ext cx="9144000" cy="55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COLOR=“#8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080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	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COLOR=“gray”		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серый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36512" y="6117093"/>
            <a:ext cx="9144000" cy="55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COLOR=“#000000”	 	COLOR=“black”	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чёрный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04056" y="470277"/>
            <a:ext cx="8676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&lt;TITLE&gt;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Цвет текста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&lt;FONT COLOR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"#008000"&gt;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зелёного цвета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&lt;/FONT&gt;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&lt;BR&gt;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&lt;FONT COLOR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красного цвета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&lt;/FONT&gt;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&lt;/BODY&gt;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95298" y="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err="1" smtClean="0">
                <a:solidFill>
                  <a:srgbClr val="00B050"/>
                </a:solidFill>
                <a:latin typeface="Georgia" pitchFamily="18" charset="0"/>
              </a:rPr>
              <a:t>bgcolor</a:t>
            </a:r>
            <a:r>
              <a:rPr lang="ru-RU" dirty="0" smtClean="0"/>
              <a:t> </a:t>
            </a:r>
            <a:r>
              <a:rPr lang="ru-RU" sz="2800" dirty="0" smtClean="0">
                <a:latin typeface="Georgia" pitchFamily="18" charset="0"/>
              </a:rPr>
              <a:t>- задаёт цвет фона документа</a:t>
            </a:r>
          </a:p>
          <a:p>
            <a:pPr>
              <a:lnSpc>
                <a:spcPct val="200000"/>
              </a:lnSpc>
            </a:pPr>
            <a:r>
              <a:rPr lang="ru-RU" sz="2800" b="1" dirty="0" err="1" smtClean="0">
                <a:solidFill>
                  <a:srgbClr val="00B050"/>
                </a:solidFill>
                <a:latin typeface="Georgia" pitchFamily="18" charset="0"/>
              </a:rPr>
              <a:t>link</a:t>
            </a:r>
            <a:r>
              <a:rPr lang="ru-RU" sz="2800" dirty="0" smtClean="0">
                <a:latin typeface="Georgia" pitchFamily="18" charset="0"/>
              </a:rPr>
              <a:t> - задаёт цвет не просмотренной ссылки</a:t>
            </a:r>
          </a:p>
          <a:p>
            <a:pPr>
              <a:lnSpc>
                <a:spcPct val="200000"/>
              </a:lnSpc>
            </a:pPr>
            <a:r>
              <a:rPr lang="ru-RU" sz="2800" b="1" dirty="0" err="1" smtClean="0">
                <a:solidFill>
                  <a:srgbClr val="00B050"/>
                </a:solidFill>
                <a:latin typeface="Georgia" pitchFamily="18" charset="0"/>
              </a:rPr>
              <a:t>alink</a:t>
            </a:r>
            <a:r>
              <a:rPr lang="ru-RU" sz="2800" dirty="0" smtClean="0">
                <a:latin typeface="Georgia" pitchFamily="18" charset="0"/>
              </a:rPr>
              <a:t> - задаёт цвет активной ссылки</a:t>
            </a:r>
          </a:p>
          <a:p>
            <a:pPr>
              <a:lnSpc>
                <a:spcPct val="200000"/>
              </a:lnSpc>
            </a:pPr>
            <a:r>
              <a:rPr lang="ru-RU" sz="2800" b="1" dirty="0" err="1" smtClean="0">
                <a:solidFill>
                  <a:srgbClr val="00B050"/>
                </a:solidFill>
                <a:latin typeface="Georgia" pitchFamily="18" charset="0"/>
              </a:rPr>
              <a:t>vlink</a:t>
            </a:r>
            <a:r>
              <a:rPr lang="ru-RU" sz="2800" dirty="0" smtClean="0">
                <a:latin typeface="Georgia" pitchFamily="18" charset="0"/>
              </a:rPr>
              <a:t> - задаёт цвет просмотренной ссылки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Text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- задаёт цвет текста для всей </a:t>
            </a:r>
            <a:r>
              <a:rPr lang="en-US" sz="2800" dirty="0" smtClean="0">
                <a:latin typeface="Georgia" pitchFamily="18" charset="0"/>
              </a:rPr>
              <a:t>Web</a:t>
            </a:r>
            <a:r>
              <a:rPr lang="ru-RU" sz="2800" dirty="0" smtClean="0">
                <a:latin typeface="Georgia" pitchFamily="18" charset="0"/>
              </a:rPr>
              <a:t>-страницы.</a:t>
            </a:r>
            <a:endParaRPr lang="ru-RU" sz="2800" b="1" dirty="0" err="1" smtClean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Тег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&lt;BODY&gt; 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имеет </a:t>
            </a:r>
            <a:r>
              <a:rPr lang="ru-RU" sz="3200" i="1" u="sng" dirty="0" smtClean="0">
                <a:solidFill>
                  <a:srgbClr val="0070C0"/>
                </a:solidFill>
                <a:latin typeface="Georgia" pitchFamily="18" charset="0"/>
              </a:rPr>
              <a:t>дополнительные параметры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Параметр  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TEXT</a:t>
            </a:r>
            <a:r>
              <a:rPr lang="ru-RU" sz="3200" b="1" dirty="0" smtClean="0"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   дескриптора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&lt;BODY&gt; </a:t>
            </a:r>
            <a:r>
              <a:rPr lang="ru-RU" sz="3200" dirty="0" smtClean="0">
                <a:latin typeface="Georgia" pitchFamily="18" charset="0"/>
              </a:rPr>
              <a:t>устанавливает цвет текста</a:t>
            </a:r>
            <a:r>
              <a:rPr lang="en-US" sz="3200" dirty="0" smtClean="0">
                <a:latin typeface="Georgia" pitchFamily="18" charset="0"/>
              </a:rPr>
              <a:t> </a:t>
            </a:r>
            <a:endParaRPr lang="ru-RU" sz="3200" dirty="0" smtClean="0">
              <a:latin typeface="Georgia" pitchFamily="18" charset="0"/>
            </a:endParaRPr>
          </a:p>
          <a:p>
            <a:pPr algn="ctr"/>
            <a:r>
              <a:rPr lang="ru-RU" sz="3200" u="sng" dirty="0" smtClean="0">
                <a:solidFill>
                  <a:srgbClr val="FF0000"/>
                </a:solidFill>
                <a:latin typeface="Georgia" pitchFamily="18" charset="0"/>
              </a:rPr>
              <a:t>для всей </a:t>
            </a:r>
            <a:r>
              <a:rPr lang="en-US" sz="3200" u="sng" dirty="0" smtClean="0">
                <a:solidFill>
                  <a:srgbClr val="FF0000"/>
                </a:solidFill>
                <a:latin typeface="Georgia" pitchFamily="18" charset="0"/>
              </a:rPr>
              <a:t>Web</a:t>
            </a:r>
            <a:r>
              <a:rPr lang="ru-RU" sz="3200" u="sng" dirty="0" smtClean="0">
                <a:solidFill>
                  <a:srgbClr val="FF0000"/>
                </a:solidFill>
                <a:latin typeface="Georgia" pitchFamily="18" charset="0"/>
              </a:rPr>
              <a:t>-страницы</a:t>
            </a:r>
            <a:r>
              <a:rPr lang="ru-RU" sz="3200" dirty="0" smtClean="0">
                <a:latin typeface="Georgia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595021"/>
            <a:ext cx="8676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&lt;TITLE&gt;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Цвет текста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  TEXT = “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Весь текст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-странички будет отображаться синим цветом,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цвета гиперссылок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фрагментов текста, для которых цвет задан с помощью дескриптора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&lt;FONT&gt;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&lt;/BODY&gt;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58786" y="162880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Параметр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BGCOLOR</a:t>
            </a:r>
            <a:r>
              <a:rPr lang="ru-RU" sz="3200" b="1" dirty="0" smtClean="0"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   дескриптора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&lt;BODY&gt; </a:t>
            </a:r>
            <a:r>
              <a:rPr lang="ru-RU" sz="3200" dirty="0" smtClean="0">
                <a:latin typeface="Georgia" pitchFamily="18" charset="0"/>
              </a:rPr>
              <a:t>устанавливает цвет </a:t>
            </a:r>
            <a:r>
              <a:rPr lang="ru-RU" sz="3200" dirty="0">
                <a:latin typeface="Georgia" pitchFamily="18" charset="0"/>
              </a:rPr>
              <a:t>фона </a:t>
            </a:r>
            <a:r>
              <a:rPr lang="en-US" sz="3200" dirty="0">
                <a:latin typeface="Georgia" pitchFamily="18" charset="0"/>
              </a:rPr>
              <a:t>Web</a:t>
            </a:r>
            <a:r>
              <a:rPr lang="ru-RU" sz="3200" dirty="0">
                <a:latin typeface="Georgia" pitchFamily="18" charset="0"/>
              </a:rPr>
              <a:t>-страницы</a:t>
            </a:r>
            <a:r>
              <a:rPr lang="ru-RU" sz="3200" dirty="0" smtClean="0">
                <a:latin typeface="Georgia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595021"/>
            <a:ext cx="8676456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&lt;TITLE&gt;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Цвета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BGCOLOR =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#FFFF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fr-F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EXT = “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Весь текст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-странички будет отображаться синим цветом, а сама страничка будет жёлтого цвета.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&lt;/BODY&gt;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8786" y="1723455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260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Бодарева</dc:creator>
  <cp:lastModifiedBy>Бодарева</cp:lastModifiedBy>
  <cp:revision>19</cp:revision>
  <dcterms:created xsi:type="dcterms:W3CDTF">2011-09-19T17:42:06Z</dcterms:created>
  <dcterms:modified xsi:type="dcterms:W3CDTF">2011-10-03T18:33:26Z</dcterms:modified>
</cp:coreProperties>
</file>