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3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82" d="100"/>
          <a:sy n="82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илия\Рабочий стол\Новая папка\0_5755_7e6051b4_XL.jpg  нн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71546"/>
            <a:ext cx="3238523" cy="2428892"/>
          </a:xfrm>
          <a:prstGeom prst="rect">
            <a:avLst/>
          </a:prstGeom>
          <a:noFill/>
        </p:spPr>
      </p:pic>
      <p:pic>
        <p:nvPicPr>
          <p:cNvPr id="1027" name="Picture 3" descr="C:\Documents and Settings\Лилия\Рабочий стол\Новая папка\bragina-naurzum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3643314"/>
            <a:ext cx="3238522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Лилия\Рабочий стол\Новая папка\vlastelin-ovec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3643314"/>
            <a:ext cx="3214709" cy="2428892"/>
          </a:xfrm>
          <a:prstGeom prst="rect">
            <a:avLst/>
          </a:prstGeom>
          <a:noFill/>
        </p:spPr>
      </p:pic>
      <p:pic>
        <p:nvPicPr>
          <p:cNvPr id="1030" name="Picture 6" descr="C:\Documents and Settings\Лилия\Рабочий стол\Новая папка\303871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1071546"/>
            <a:ext cx="3333750" cy="2390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Автор проекта: </a:t>
            </a:r>
            <a:r>
              <a:rPr lang="ru-RU" i="1" smtClean="0"/>
              <a:t>учитель географии </a:t>
            </a:r>
            <a:r>
              <a:rPr lang="ru-RU" i="1" dirty="0" smtClean="0"/>
              <a:t>высшей категории КГБОУКШИ «Алтайский кадетский корпус»  </a:t>
            </a:r>
            <a:r>
              <a:rPr lang="ru-RU" i="1" dirty="0" err="1" smtClean="0"/>
              <a:t>Постнова</a:t>
            </a:r>
            <a:r>
              <a:rPr lang="ru-RU" i="1" dirty="0" smtClean="0"/>
              <a:t> Наталья Александровна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Растительность  </a:t>
            </a:r>
            <a:r>
              <a:rPr lang="ru-RU" sz="2400" b="1" dirty="0" err="1" smtClean="0"/>
              <a:t>лесостепей</a:t>
            </a:r>
            <a:endParaRPr lang="ru-RU" sz="2400" b="1" dirty="0"/>
          </a:p>
        </p:txBody>
      </p:sp>
      <p:pic>
        <p:nvPicPr>
          <p:cNvPr id="7170" name="Picture 2" descr="C:\Documents and Settings\Лилия\Рабочий стол\Новая папка\goriqve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2375055" cy="2643206"/>
          </a:xfrm>
          <a:prstGeom prst="rect">
            <a:avLst/>
          </a:prstGeom>
          <a:noFill/>
        </p:spPr>
      </p:pic>
      <p:pic>
        <p:nvPicPr>
          <p:cNvPr id="7171" name="Picture 3" descr="C:\Documents and Settings\Лилия\Рабочий стол\Новая папка\enc_51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428604"/>
            <a:ext cx="2357454" cy="2643206"/>
          </a:xfrm>
          <a:prstGeom prst="rect">
            <a:avLst/>
          </a:prstGeom>
          <a:noFill/>
        </p:spPr>
      </p:pic>
      <p:pic>
        <p:nvPicPr>
          <p:cNvPr id="7172" name="Picture 4" descr="C:\Documents and Settings\Лилия\Рабочий стол\Новая папка\1259570334_hawthorn_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00438"/>
            <a:ext cx="3000396" cy="1880240"/>
          </a:xfrm>
          <a:prstGeom prst="rect">
            <a:avLst/>
          </a:prstGeom>
          <a:noFill/>
        </p:spPr>
      </p:pic>
      <p:pic>
        <p:nvPicPr>
          <p:cNvPr id="7173" name="Picture 5" descr="C:\Documents and Settings\Лилия\Рабочий стол\Новая папка\k31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642918"/>
            <a:ext cx="2286016" cy="2598651"/>
          </a:xfrm>
          <a:prstGeom prst="rect">
            <a:avLst/>
          </a:prstGeom>
          <a:noFill/>
        </p:spPr>
      </p:pic>
      <p:pic>
        <p:nvPicPr>
          <p:cNvPr id="7174" name="Picture 6" descr="C:\Documents and Settings\Лилия\Рабочий стол\Новая папка\bragina-naurzum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3571876"/>
            <a:ext cx="3000396" cy="1857389"/>
          </a:xfrm>
          <a:prstGeom prst="rect">
            <a:avLst/>
          </a:prstGeom>
          <a:noFill/>
        </p:spPr>
      </p:pic>
      <p:pic>
        <p:nvPicPr>
          <p:cNvPr id="7175" name="Picture 7" descr="C:\Documents and Settings\Лилия\Рабочий стол\Новая папка\273f3bc5f5e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3357562"/>
            <a:ext cx="221457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Животный мир  </a:t>
            </a:r>
            <a:r>
              <a:rPr lang="ru-RU" sz="2400" b="1" dirty="0" err="1" smtClean="0"/>
              <a:t>лесостепей</a:t>
            </a:r>
            <a:endParaRPr lang="ru-RU" sz="2400" b="1" dirty="0"/>
          </a:p>
        </p:txBody>
      </p:sp>
      <p:pic>
        <p:nvPicPr>
          <p:cNvPr id="8194" name="Picture 2" descr="C:\Documents and Settings\Лилия\Рабочий стол\Новая папка\1974f0d8da47f61e166026a1d0436546_ful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571480"/>
            <a:ext cx="2214578" cy="2443672"/>
          </a:xfrm>
          <a:prstGeom prst="rect">
            <a:avLst/>
          </a:prstGeom>
          <a:noFill/>
        </p:spPr>
      </p:pic>
      <p:pic>
        <p:nvPicPr>
          <p:cNvPr id="8195" name="Picture 3" descr="C:\Documents and Settings\Лилия\Рабочий стол\Новая папка\image00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357166"/>
            <a:ext cx="2928958" cy="2255400"/>
          </a:xfrm>
          <a:prstGeom prst="rect">
            <a:avLst/>
          </a:prstGeom>
          <a:noFill/>
        </p:spPr>
      </p:pic>
      <p:pic>
        <p:nvPicPr>
          <p:cNvPr id="8196" name="Picture 4" descr="C:\Documents and Settings\Лилия\Рабочий стол\Новая папка\ravikinfo_volf_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7166"/>
            <a:ext cx="2928958" cy="2286016"/>
          </a:xfrm>
          <a:prstGeom prst="rect">
            <a:avLst/>
          </a:prstGeom>
          <a:noFill/>
        </p:spPr>
      </p:pic>
      <p:pic>
        <p:nvPicPr>
          <p:cNvPr id="8197" name="Picture 5" descr="C:\Documents and Settings\Лилия\Рабочий стол\Новая папка\24a1de99b39ac3921f1a090ed3cfd6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3357562"/>
            <a:ext cx="2928958" cy="2286016"/>
          </a:xfrm>
          <a:prstGeom prst="rect">
            <a:avLst/>
          </a:prstGeom>
          <a:noFill/>
        </p:spPr>
      </p:pic>
      <p:pic>
        <p:nvPicPr>
          <p:cNvPr id="8198" name="Picture 6" descr="C:\Documents and Settings\Лилия\Рабочий стол\Новая папка\97e32e8944c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3286124"/>
            <a:ext cx="2928958" cy="2286016"/>
          </a:xfrm>
          <a:prstGeom prst="rect">
            <a:avLst/>
          </a:prstGeom>
          <a:noFill/>
        </p:spPr>
      </p:pic>
      <p:pic>
        <p:nvPicPr>
          <p:cNvPr id="8199" name="Picture 7" descr="C:\Documents and Settings\Лилия\Рабочий стол\Новая папка\1305320244_3982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3571876"/>
            <a:ext cx="2357454" cy="173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 положение степей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Каково географическое положение зоны степей?</a:t>
            </a:r>
            <a:endParaRPr lang="ru-RU" sz="2800" b="1" dirty="0"/>
          </a:p>
        </p:txBody>
      </p:sp>
      <p:pic>
        <p:nvPicPr>
          <p:cNvPr id="9218" name="Picture 2" descr="C:\Documents and Settings\Лилия\Рабочий стол\Новая папка\26554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1006553"/>
            <a:ext cx="5340350" cy="400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 степей – их главное богатство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Какие  типы почв встречаются в  зоне степей?</a:t>
            </a:r>
            <a:endParaRPr lang="ru-RU" sz="2000" b="1" dirty="0"/>
          </a:p>
        </p:txBody>
      </p:sp>
      <p:pic>
        <p:nvPicPr>
          <p:cNvPr id="10242" name="Picture 2" descr="C:\Documents and Settings\Лилия\Рабочий стол\Новая папка\PROTURF SO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63975" y="1033462"/>
            <a:ext cx="47625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 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В чем состоят  особенности климата  в степной зоне?</a:t>
            </a:r>
            <a:endParaRPr lang="ru-RU" b="1" dirty="0"/>
          </a:p>
        </p:txBody>
      </p:sp>
      <p:pic>
        <p:nvPicPr>
          <p:cNvPr id="11266" name="Picture 2" descr="C:\Documents and Settings\Лилия\Рабочий стол\Новая папка\Poperechenskaya_st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1249253"/>
            <a:ext cx="5340350" cy="352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Растительность степей</a:t>
            </a:r>
            <a:endParaRPr lang="ru-RU" dirty="0"/>
          </a:p>
        </p:txBody>
      </p:sp>
      <p:pic>
        <p:nvPicPr>
          <p:cNvPr id="12290" name="Picture 2" descr="C:\Documents and Settings\Лилия\Рабочий стол\Новая папка\Privolzhskaya_lesostep_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2857520" cy="1965433"/>
          </a:xfrm>
          <a:prstGeom prst="rect">
            <a:avLst/>
          </a:prstGeom>
          <a:noFill/>
        </p:spPr>
      </p:pic>
      <p:pic>
        <p:nvPicPr>
          <p:cNvPr id="12291" name="Picture 3" descr="C:\Documents and Settings\Лилия\Рабочий стол\Новая папка\p10100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357166"/>
            <a:ext cx="2833687" cy="2000263"/>
          </a:xfrm>
          <a:prstGeom prst="rect">
            <a:avLst/>
          </a:prstGeom>
          <a:noFill/>
        </p:spPr>
      </p:pic>
      <p:pic>
        <p:nvPicPr>
          <p:cNvPr id="12292" name="Picture 4" descr="C:\Documents and Settings\Лилия\Рабочий стол\Новая папка\тюльпаны-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57166"/>
            <a:ext cx="2000263" cy="2428892"/>
          </a:xfrm>
          <a:prstGeom prst="rect">
            <a:avLst/>
          </a:prstGeom>
          <a:noFill/>
        </p:spPr>
      </p:pic>
      <p:pic>
        <p:nvPicPr>
          <p:cNvPr id="12293" name="Picture 5" descr="C:\Documents and Settings\Лилия\Рабочий стол\Новая папка\0006-009-Kasatik-zheltyj-gladkij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2928934"/>
            <a:ext cx="2357454" cy="2623618"/>
          </a:xfrm>
          <a:prstGeom prst="rect">
            <a:avLst/>
          </a:prstGeom>
          <a:noFill/>
        </p:spPr>
      </p:pic>
      <p:pic>
        <p:nvPicPr>
          <p:cNvPr id="12294" name="Picture 6" descr="C:\Documents and Settings\Лилия\Рабочий стол\Новая папка\i010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857496"/>
            <a:ext cx="2357454" cy="2590803"/>
          </a:xfrm>
          <a:prstGeom prst="rect">
            <a:avLst/>
          </a:prstGeom>
          <a:noFill/>
        </p:spPr>
      </p:pic>
      <p:pic>
        <p:nvPicPr>
          <p:cNvPr id="12295" name="Picture 7" descr="C:\Documents and Settings\Лилия\Рабочий стол\Новая папка\step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3500438"/>
            <a:ext cx="278717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степей</a:t>
            </a:r>
            <a:endParaRPr lang="ru-RU" dirty="0"/>
          </a:p>
        </p:txBody>
      </p:sp>
      <p:pic>
        <p:nvPicPr>
          <p:cNvPr id="13315" name="Picture 3" descr="C:\Documents and Settings\Лилия\Рабочий стол\Новая папка\Рисунок7_sh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2214578" cy="1928826"/>
          </a:xfrm>
          <a:prstGeom prst="rect">
            <a:avLst/>
          </a:prstGeom>
          <a:noFill/>
        </p:spPr>
      </p:pic>
      <p:pic>
        <p:nvPicPr>
          <p:cNvPr id="13316" name="Picture 4" descr="C:\Documents and Settings\Лилия\Рабочий стол\Новая папка\susli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357166"/>
            <a:ext cx="1700651" cy="1928826"/>
          </a:xfrm>
          <a:prstGeom prst="rect">
            <a:avLst/>
          </a:prstGeom>
          <a:noFill/>
        </p:spPr>
      </p:pic>
      <p:pic>
        <p:nvPicPr>
          <p:cNvPr id="13317" name="Picture 5" descr="C:\Documents and Settings\Лилия\Рабочий стол\Новая папка\saig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642918"/>
            <a:ext cx="2331881" cy="1928826"/>
          </a:xfrm>
          <a:prstGeom prst="rect">
            <a:avLst/>
          </a:prstGeom>
          <a:noFill/>
        </p:spPr>
      </p:pic>
      <p:pic>
        <p:nvPicPr>
          <p:cNvPr id="13318" name="Picture 6" descr="C:\Documents and Settings\Лилия\Рабочий стол\Новая папка\seryy_zhuravlmb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857496"/>
            <a:ext cx="2071702" cy="1571636"/>
          </a:xfrm>
          <a:prstGeom prst="rect">
            <a:avLst/>
          </a:prstGeom>
          <a:noFill/>
        </p:spPr>
      </p:pic>
      <p:pic>
        <p:nvPicPr>
          <p:cNvPr id="13319" name="Picture 7" descr="C:\Documents and Settings\Лилия\Рабочий стол\Новая папка\bolshoj_tushkanchik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2857496"/>
            <a:ext cx="2000264" cy="1553232"/>
          </a:xfrm>
          <a:prstGeom prst="rect">
            <a:avLst/>
          </a:prstGeom>
          <a:noFill/>
        </p:spPr>
      </p:pic>
      <p:pic>
        <p:nvPicPr>
          <p:cNvPr id="13320" name="Picture 8" descr="C:\Documents and Settings\Лилия\Рабочий стол\Новая папка\70884536_1298074966_ore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57166"/>
            <a:ext cx="1905013" cy="1928826"/>
          </a:xfrm>
          <a:prstGeom prst="rect">
            <a:avLst/>
          </a:prstGeom>
          <a:noFill/>
        </p:spPr>
      </p:pic>
      <p:pic>
        <p:nvPicPr>
          <p:cNvPr id="13321" name="Picture 9" descr="C:\Documents and Settings\Лилия\Рабочий стол\Новая папка\1239417675_388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28860" y="3714752"/>
            <a:ext cx="1857373" cy="1785950"/>
          </a:xfrm>
          <a:prstGeom prst="rect">
            <a:avLst/>
          </a:prstGeom>
          <a:noFill/>
        </p:spPr>
      </p:pic>
      <p:pic>
        <p:nvPicPr>
          <p:cNvPr id="13322" name="Picture 10" descr="C:\Documents and Settings\Лилия\Рабочий стол\Новая папка\1334312129_2224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58016" y="3857628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Хозяйственная деятельность человека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Каковы, на ваш взгляд, последствия  хозяйственной деятельности человека для лесостепей и степей России?</a:t>
            </a:r>
            <a:endParaRPr lang="ru-RU" sz="1800" b="1" dirty="0"/>
          </a:p>
        </p:txBody>
      </p:sp>
      <p:pic>
        <p:nvPicPr>
          <p:cNvPr id="14339" name="Picture 3" descr="C:\Documents and Settings\Лилия\Рабочий стол\Новая папка\1300004374_6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2870594" cy="2071702"/>
          </a:xfrm>
          <a:prstGeom prst="rect">
            <a:avLst/>
          </a:prstGeom>
          <a:noFill/>
        </p:spPr>
      </p:pic>
      <p:pic>
        <p:nvPicPr>
          <p:cNvPr id="14340" name="Picture 4" descr="C:\Documents and Settings\Лилия\Рабочий стол\Новая папка\096886-Поле-колосья-небо-облака-маки-цветы-лето1-700x4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42852"/>
            <a:ext cx="2857520" cy="2071702"/>
          </a:xfrm>
          <a:prstGeom prst="rect">
            <a:avLst/>
          </a:prstGeom>
          <a:noFill/>
        </p:spPr>
      </p:pic>
      <p:pic>
        <p:nvPicPr>
          <p:cNvPr id="9" name="Picture 2" descr="C:\Documents and Settings\Лилия\Рабочий стол\Новая папка\1308845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1714488"/>
            <a:ext cx="2857520" cy="2035983"/>
          </a:xfrm>
          <a:prstGeom prst="rect">
            <a:avLst/>
          </a:prstGeom>
          <a:noFill/>
        </p:spPr>
      </p:pic>
      <p:pic>
        <p:nvPicPr>
          <p:cNvPr id="14341" name="Picture 5" descr="C:\Documents and Settings\Лилия\Рабочий стол\Новая папка\2011-05-02-07_Stepnye_tulpany_28_AutLek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3929066"/>
            <a:ext cx="2206612" cy="1654959"/>
          </a:xfrm>
          <a:prstGeom prst="rect">
            <a:avLst/>
          </a:prstGeom>
          <a:noFill/>
        </p:spPr>
      </p:pic>
      <p:pic>
        <p:nvPicPr>
          <p:cNvPr id="14342" name="Picture 6" descr="C:\Documents and Settings\Лилия\Рабочий стол\Новая папка\0004-004-Priroda-TSentralnoj-Rossi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2357430"/>
            <a:ext cx="2254248" cy="1690686"/>
          </a:xfrm>
          <a:prstGeom prst="rect">
            <a:avLst/>
          </a:prstGeom>
          <a:noFill/>
        </p:spPr>
      </p:pic>
      <p:pic>
        <p:nvPicPr>
          <p:cNvPr id="14343" name="Picture 7" descr="C:\Documents and Settings\Лилия\Рабочий стол\Новая папка\0018-014-Unichtozhenie-lesov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64" y="4286256"/>
            <a:ext cx="1928802" cy="154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знаем о лесостепной и степной  природной зоне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609600"/>
            <a:ext cx="855824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Почему лесостепь называют переходной зоной?</a:t>
            </a:r>
          </a:p>
          <a:p>
            <a:r>
              <a:rPr lang="ru-RU" dirty="0" smtClean="0"/>
              <a:t>Какие факторы могут повлиять на превращение степей в полупустыни?</a:t>
            </a:r>
          </a:p>
          <a:p>
            <a:r>
              <a:rPr lang="ru-RU" dirty="0" smtClean="0"/>
              <a:t>Чем схожи зоны тундры и степей?</a:t>
            </a:r>
          </a:p>
          <a:p>
            <a:r>
              <a:rPr lang="ru-RU" dirty="0" smtClean="0"/>
              <a:t>Почему в </a:t>
            </a:r>
            <a:r>
              <a:rPr lang="ru-RU" dirty="0" err="1" smtClean="0"/>
              <a:t>лесостепях</a:t>
            </a:r>
            <a:r>
              <a:rPr lang="ru-RU" dirty="0" smtClean="0"/>
              <a:t> и степях проживает основная часть населения страны?</a:t>
            </a:r>
          </a:p>
          <a:p>
            <a:r>
              <a:rPr lang="ru-RU" dirty="0" smtClean="0"/>
              <a:t>Какие меры по сохранению почв степей и </a:t>
            </a:r>
            <a:r>
              <a:rPr lang="ru-RU" dirty="0" err="1" smtClean="0"/>
              <a:t>лесостепей</a:t>
            </a:r>
            <a:r>
              <a:rPr lang="ru-RU" dirty="0" smtClean="0"/>
              <a:t> принимают на территории Алтайского края?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Documents and Settings\Склад\Рабочий стол\Новая папка\0_881ab_e25cedeb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14356"/>
            <a:ext cx="8358246" cy="442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Лесостепи и степи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Каковы цели сегодняшнего урока? </a:t>
            </a:r>
          </a:p>
          <a:p>
            <a:r>
              <a:rPr lang="ru-RU" dirty="0" smtClean="0"/>
              <a:t>Что мы будем изучать? И для чего нам важна такая информация?</a:t>
            </a:r>
          </a:p>
          <a:p>
            <a:r>
              <a:rPr lang="ru-RU" dirty="0" smtClean="0"/>
              <a:t>Какие навыки мы отрабатываем?</a:t>
            </a:r>
          </a:p>
          <a:p>
            <a:r>
              <a:rPr lang="ru-RU" dirty="0" smtClean="0"/>
              <a:t>Воспитывает ли такой урок? </a:t>
            </a:r>
            <a:endParaRPr lang="ru-RU" dirty="0"/>
          </a:p>
        </p:txBody>
      </p:sp>
      <p:pic>
        <p:nvPicPr>
          <p:cNvPr id="2051" name="Picture 3" descr="C:\Documents and Settings\Лилия\Рабочий стол\Новая папка\b852504e9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785926"/>
            <a:ext cx="4343400" cy="380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фразу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знаю, что ПК – это…</a:t>
            </a:r>
          </a:p>
          <a:p>
            <a:r>
              <a:rPr lang="ru-RU" dirty="0" smtClean="0"/>
              <a:t>Природная зона - это…</a:t>
            </a:r>
          </a:p>
          <a:p>
            <a:r>
              <a:rPr lang="ru-RU" dirty="0" smtClean="0"/>
              <a:t>В тундре не растут деревья потому, что…</a:t>
            </a:r>
          </a:p>
          <a:p>
            <a:r>
              <a:rPr lang="ru-RU" dirty="0" smtClean="0"/>
              <a:t>В тайге образуются дерново-подзолистые почвы потому, что…</a:t>
            </a:r>
          </a:p>
          <a:p>
            <a:r>
              <a:rPr lang="ru-RU" dirty="0" smtClean="0"/>
              <a:t>Если изменить один компонент ПК, то…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уже знаем о природных зонах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Согласно какому закону природы размещаются природные зоны?</a:t>
            </a:r>
          </a:p>
          <a:p>
            <a:r>
              <a:rPr lang="ru-RU" sz="2400" dirty="0" smtClean="0"/>
              <a:t>Какая природная зона  занимает наибольшую территорию в России?</a:t>
            </a:r>
          </a:p>
          <a:p>
            <a:r>
              <a:rPr lang="ru-RU" sz="2400" dirty="0" smtClean="0"/>
              <a:t>С каким </a:t>
            </a:r>
            <a:r>
              <a:rPr lang="ru-RU" sz="2400" dirty="0" err="1" smtClean="0"/>
              <a:t>азональным</a:t>
            </a:r>
            <a:r>
              <a:rPr lang="ru-RU" sz="2400" dirty="0" smtClean="0"/>
              <a:t> ландшафтом мы познакомились на прошлом уроке и каковы причины его образования на территории нашей страны?</a:t>
            </a:r>
          </a:p>
          <a:p>
            <a:r>
              <a:rPr lang="ru-RU" sz="2400" dirty="0" smtClean="0"/>
              <a:t>Почему в зоне арктических пустынь обитают лишь хищники?</a:t>
            </a:r>
          </a:p>
          <a:p>
            <a:r>
              <a:rPr lang="ru-RU" sz="2400" dirty="0" smtClean="0"/>
              <a:t>Назовите зону, где наблюдается самый короткий вегетационный период у растений.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какой природной зоне говорится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Нога твоя скользит по россыпи иголок</a:t>
            </a:r>
          </a:p>
          <a:p>
            <a:pPr>
              <a:buNone/>
            </a:pPr>
            <a:r>
              <a:rPr lang="ru-RU" sz="1800" b="1" i="1" dirty="0" smtClean="0"/>
              <a:t>Или шуршит травой, стряхнувши капли рос.</a:t>
            </a:r>
          </a:p>
          <a:p>
            <a:pPr>
              <a:buNone/>
            </a:pPr>
            <a:r>
              <a:rPr lang="ru-RU" sz="1800" b="1" i="1" dirty="0" smtClean="0"/>
              <a:t>И сумрачный навес широколапых ёлок</a:t>
            </a:r>
          </a:p>
          <a:p>
            <a:pPr>
              <a:buNone/>
            </a:pPr>
            <a:r>
              <a:rPr lang="ru-RU" sz="1800" b="1" i="1" dirty="0" smtClean="0"/>
              <a:t>Сплелся с листвой ольхи и молодых берез. </a:t>
            </a:r>
          </a:p>
          <a:p>
            <a:pPr>
              <a:buNone/>
            </a:pPr>
            <a:r>
              <a:rPr lang="ru-RU" sz="1800" b="1" i="1" dirty="0" smtClean="0"/>
              <a:t>***********************************</a:t>
            </a:r>
          </a:p>
          <a:p>
            <a:r>
              <a:rPr lang="ru-RU" sz="1800" b="1" i="1" dirty="0" smtClean="0"/>
              <a:t>Ветер шаловливый , играется в траве!</a:t>
            </a:r>
          </a:p>
          <a:p>
            <a:pPr>
              <a:buNone/>
            </a:pPr>
            <a:r>
              <a:rPr lang="ru-RU" sz="1800" b="1" i="1" dirty="0" smtClean="0"/>
              <a:t>И простор без края в утренней росе.</a:t>
            </a:r>
          </a:p>
          <a:p>
            <a:pPr>
              <a:buNone/>
            </a:pPr>
            <a:r>
              <a:rPr lang="ru-RU" sz="1800" b="1" i="1" dirty="0" smtClean="0"/>
              <a:t>Воздух опьяняет ароматом трав,</a:t>
            </a:r>
          </a:p>
          <a:p>
            <a:pPr>
              <a:buNone/>
            </a:pPr>
            <a:r>
              <a:rPr lang="ru-RU" sz="1800" b="1" i="1" dirty="0" smtClean="0"/>
              <a:t>Бабочка порхает, свой цветок избрав.</a:t>
            </a:r>
          </a:p>
          <a:p>
            <a:pPr>
              <a:buNone/>
            </a:pPr>
            <a:r>
              <a:rPr lang="ru-RU" sz="1800" b="1" i="1" dirty="0" smtClean="0"/>
              <a:t>Лёгкие, как вата, за собой маня,</a:t>
            </a:r>
          </a:p>
          <a:p>
            <a:pPr>
              <a:buNone/>
            </a:pPr>
            <a:r>
              <a:rPr lang="ru-RU" sz="1800" b="1" i="1" dirty="0" smtClean="0"/>
              <a:t>Всё плывут куда-то стайкой облака.</a:t>
            </a:r>
          </a:p>
          <a:p>
            <a:pPr>
              <a:buNone/>
            </a:pPr>
            <a:r>
              <a:rPr lang="ru-RU" sz="1800" b="1" i="1" dirty="0" smtClean="0"/>
              <a:t>Берега синеют у твоих «морей»,</a:t>
            </a:r>
          </a:p>
          <a:p>
            <a:pPr>
              <a:buNone/>
            </a:pPr>
            <a:r>
              <a:rPr lang="ru-RU" sz="1800" b="1" i="1" dirty="0" smtClean="0"/>
              <a:t>Где седеют гордо пряди ковылей.         </a:t>
            </a:r>
            <a:r>
              <a:rPr lang="ru-RU" sz="2000" b="1" i="1" dirty="0" smtClean="0"/>
              <a:t>      </a:t>
            </a:r>
            <a:r>
              <a:rPr lang="ru-RU" sz="2000" i="1" dirty="0" smtClean="0"/>
              <a:t>(Алтайский поэт Болот Байрышев)</a:t>
            </a:r>
            <a:endParaRPr lang="ru-RU" sz="2400" i="1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Лесостепи и степи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шишкин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Архип </a:t>
            </a:r>
            <a:r>
              <a:rPr lang="ru-RU" dirty="0" err="1" smtClean="0"/>
              <a:t>куинджи</a:t>
            </a:r>
            <a:endParaRPr lang="ru-RU" dirty="0"/>
          </a:p>
        </p:txBody>
      </p:sp>
      <p:pic>
        <p:nvPicPr>
          <p:cNvPr id="3074" name="Picture 2" descr="C:\Documents and Settings\Лилия\Рабочий стол\Новая папка\the-field-of-wheat-18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0988" y="1928802"/>
            <a:ext cx="4291012" cy="2714644"/>
          </a:xfrm>
          <a:prstGeom prst="rect">
            <a:avLst/>
          </a:prstGeom>
          <a:noFill/>
        </p:spPr>
      </p:pic>
      <p:pic>
        <p:nvPicPr>
          <p:cNvPr id="3075" name="Picture 3" descr="C:\Documents and Settings\Лилия\Рабочий стол\Новая папка\22584819_Ste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8200" y="1909271"/>
            <a:ext cx="4289425" cy="275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 положение  </a:t>
            </a:r>
            <a:r>
              <a:rPr lang="ru-RU" dirty="0" err="1" smtClean="0"/>
              <a:t>лесостепей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Где расположена зона </a:t>
            </a:r>
            <a:r>
              <a:rPr lang="ru-RU" sz="2800" b="1" dirty="0" err="1" smtClean="0"/>
              <a:t>лесостепей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4099" name="Picture 3" descr="C:\Documents and Settings\Лилия\Рабочий стол\Новая папка\28_Torgachkin-DSCN7081TI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7" y="928670"/>
            <a:ext cx="482206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 </a:t>
            </a:r>
            <a:r>
              <a:rPr lang="ru-RU" dirty="0" err="1" smtClean="0"/>
              <a:t>лесостепей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Проанализировав карту «Почвы России»,  скажите, какие  типы почв встречаются в  зоне </a:t>
            </a:r>
            <a:r>
              <a:rPr lang="ru-RU" sz="2000" b="1" dirty="0" err="1" smtClean="0"/>
              <a:t>лесостепей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122" name="Picture 2" descr="C:\Documents and Settings\Лилия\Рабочий стол\Новая папка\Galium_ver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1214422"/>
            <a:ext cx="4759987" cy="331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  </a:t>
            </a:r>
            <a:r>
              <a:rPr lang="ru-RU" dirty="0" err="1" smtClean="0"/>
              <a:t>лесостепей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Каковы особенности климатических показателей в лесостепной зоне?</a:t>
            </a:r>
            <a:endParaRPr lang="ru-RU" b="1" dirty="0"/>
          </a:p>
        </p:txBody>
      </p:sp>
      <p:pic>
        <p:nvPicPr>
          <p:cNvPr id="6146" name="Picture 2" descr="C:\Documents and Settings\Лилия\Рабочий стол\Новая папка\Privolzhskaya_lesostep_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1220048"/>
            <a:ext cx="4857784" cy="357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</TotalTime>
  <Words>416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Лесостепи и степи россии</vt:lpstr>
      <vt:lpstr>Продолжите фразу</vt:lpstr>
      <vt:lpstr>Что мы уже знаем о природных зонах</vt:lpstr>
      <vt:lpstr>О какой природной зоне говорится</vt:lpstr>
      <vt:lpstr>Лесостепи и степи россии</vt:lpstr>
      <vt:lpstr>Географическое  положение  лесостепей</vt:lpstr>
      <vt:lpstr>ПОЧВЫ  лесостепей</vt:lpstr>
      <vt:lpstr>Климат   лесостепей</vt:lpstr>
      <vt:lpstr>Растительность  лесостепей</vt:lpstr>
      <vt:lpstr>Животный мир  лесостепей</vt:lpstr>
      <vt:lpstr>Географическое  положение степей</vt:lpstr>
      <vt:lpstr>ПОЧВЫ  степей – их главное богатство</vt:lpstr>
      <vt:lpstr>Климат   степей</vt:lpstr>
      <vt:lpstr>Растительность степей</vt:lpstr>
      <vt:lpstr>Животный мир степей</vt:lpstr>
      <vt:lpstr>Хозяйственная деятельность человека </vt:lpstr>
      <vt:lpstr>Что мы знаем о лесостепной и степной  природной зоне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47</cp:revision>
  <dcterms:modified xsi:type="dcterms:W3CDTF">2014-08-28T02:54:24Z</dcterms:modified>
</cp:coreProperties>
</file>