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9" r:id="rId2"/>
    <p:sldId id="258" r:id="rId3"/>
    <p:sldId id="262" r:id="rId4"/>
    <p:sldId id="260" r:id="rId5"/>
    <p:sldId id="261" r:id="rId6"/>
  </p:sldIdLst>
  <p:sldSz cx="9144000" cy="6858000" type="screen4x3"/>
  <p:notesSz cx="6858000" cy="9144000"/>
  <p:embeddedFontLst>
    <p:embeddedFont>
      <p:font typeface="Century Gothic" pitchFamily="34" charset="0"/>
      <p:regular r:id="rId7"/>
      <p:bold r:id="rId8"/>
      <p:italic r:id="rId9"/>
      <p:boldItalic r:id="rId10"/>
    </p:embeddedFont>
    <p:embeddedFont>
      <p:font typeface="Wingdings 2" pitchFamily="18" charset="2"/>
      <p:regular r:id="rId11"/>
    </p:embeddedFont>
    <p:embeddedFont>
      <p:font typeface="Verdana" pitchFamily="34" charset="0"/>
      <p:regular r:id="rId12"/>
      <p:bold r:id="rId13"/>
      <p:italic r:id="rId14"/>
      <p:boldItalic r:id="rId15"/>
    </p:embeddedFont>
    <p:embeddedFont>
      <p:font typeface="Comic Sans MS" pitchFamily="66" charset="0"/>
      <p:regular r:id="rId16"/>
      <p:bold r:id="rId17"/>
    </p:embeddedFont>
    <p:embeddedFont>
      <p:font typeface="Angelica" pitchFamily="2" charset="0"/>
      <p:regular r:id="rId18"/>
    </p:embeddedFont>
    <p:embeddedFont>
      <p:font typeface="DomCasual" pitchFamily="34" charset="0"/>
      <p:regular r:id="rId19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9" autoAdjust="0"/>
    <p:restoredTop sz="92982" autoAdjust="0"/>
  </p:normalViewPr>
  <p:slideViewPr>
    <p:cSldViewPr>
      <p:cViewPr varScale="1">
        <p:scale>
          <a:sx n="66" d="100"/>
          <a:sy n="66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02361AF1-9932-48A9-8AC4-95F406CAB879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FCCDB5-A89D-42AB-B100-6B25106C2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57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DA48B-A2E4-4C45-9FEF-FE488BA5401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A88D-6542-41DB-B260-B6F56F0AB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9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12580-B221-4709-8CBB-AF1470E34F67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FEEF-42D7-44AF-A222-D81027E4DB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2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9810C-3CE2-439A-B69A-01E55AF86FE0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0B9D-0D2C-4426-9D8F-72BC0DC44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10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D1510-B93E-41ED-A6D6-DD77D680D76D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EF379-B845-4D81-A8D7-F82DBE56B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119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C48AB-9F21-474C-B717-08A2B9DBF36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5EEC-7E38-424C-8C84-7DC488968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82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BEB59-C65F-4A5E-A9B0-55E30EE65765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39D7DB0-059D-45D6-9917-4D9CF63D1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153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6F55-5155-4814-A8CD-BB21DE41C04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4E01-1463-4068-AE42-FB0AF4273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40346-6E30-4E3A-9876-73302881A2D6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A829A-3F7D-402B-BB63-6C717A699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9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6EC22DF-5169-4F3E-8FB7-F688FC68A3E4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8F2638B-7B8D-46F3-82C3-361E948C4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3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75EBC4D-EBF2-47E0-91FA-8C17E0633326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6DD18496-34C2-4F08-879C-E21E4F89E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633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54901D7-5DAA-4CBC-B578-003631ABCF53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253BBB1-FBA9-4268-9065-BE13855E6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64" r:id="rId4"/>
    <p:sldLayoutId id="2147483772" r:id="rId5"/>
    <p:sldLayoutId id="2147483765" r:id="rId6"/>
    <p:sldLayoutId id="2147483766" r:id="rId7"/>
    <p:sldLayoutId id="2147483773" r:id="rId8"/>
    <p:sldLayoutId id="2147483774" r:id="rId9"/>
    <p:sldLayoutId id="2147483767" r:id="rId10"/>
    <p:sldLayoutId id="2147483768" r:id="rId11"/>
  </p:sldLayoutIdLst>
  <p:txStyles>
    <p:titleStyle>
      <a:lvl1pPr marL="484188" indent="-484188" algn="l" rtl="0" eaLnBrk="1" fontAlgn="base" hangingPunct="1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1" fontAlgn="base" hangingPunct="1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#-1,3,&#1057;&#1083;&#1072;&#1081;&#1076; 3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940" y="1428736"/>
            <a:ext cx="865834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5715016"/>
            <a:ext cx="6400800" cy="685808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noFill/>
                </a:ln>
              </a:rPr>
              <a:t>Разработал Зотов А.Г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" y="3857625"/>
            <a:ext cx="2590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714750" y="4214813"/>
            <a:ext cx="3500438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Щелкни, если хочешь продолжить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120270"/>
            <a:ext cx="7431261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>
                <a:ln w="11430"/>
                <a:gradFill>
                  <a:gsLst>
                    <a:gs pos="0">
                      <a:srgbClr val="E40059">
                        <a:tint val="70000"/>
                        <a:satMod val="245000"/>
                      </a:srgbClr>
                    </a:gs>
                    <a:gs pos="75000">
                      <a:srgbClr val="E4005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4005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omCasual" pitchFamily="34" charset="0"/>
                <a:ea typeface="+mj-ea"/>
                <a:cs typeface="+mj-cs"/>
              </a:rPr>
              <a:t>Мышиный</a:t>
            </a:r>
            <a:endParaRPr lang="ru-RU" sz="4000" dirty="0">
              <a:latin typeface="DomCasu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9956" y="908720"/>
            <a:ext cx="63745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ngelica" pitchFamily="2" charset="0"/>
                <a:ea typeface="+mj-ea"/>
                <a:cs typeface="+mj-cs"/>
              </a:rPr>
              <a:t>лабиринт   </a:t>
            </a:r>
            <a:r>
              <a:rPr lang="ru-RU" sz="8800" b="1" baseline="30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ngelica" pitchFamily="2" charset="0"/>
                <a:ea typeface="+mj-ea"/>
                <a:cs typeface="Times New Roman"/>
              </a:rPr>
              <a:t>©</a:t>
            </a:r>
            <a:endParaRPr lang="ru-RU" sz="2400" b="1" baseline="3000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ngelica" pitchFamily="2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90718" y="1669124"/>
            <a:ext cx="507865" cy="318459"/>
          </a:xfrm>
          <a:custGeom>
            <a:avLst/>
            <a:gdLst>
              <a:gd name="connsiteX0" fmla="*/ 0 w 564853"/>
              <a:gd name="connsiteY0" fmla="*/ 113972 h 317558"/>
              <a:gd name="connsiteX1" fmla="*/ 113972 w 564853"/>
              <a:gd name="connsiteY1" fmla="*/ 0 h 317558"/>
              <a:gd name="connsiteX2" fmla="*/ 450881 w 564853"/>
              <a:gd name="connsiteY2" fmla="*/ 0 h 317558"/>
              <a:gd name="connsiteX3" fmla="*/ 564853 w 564853"/>
              <a:gd name="connsiteY3" fmla="*/ 113972 h 317558"/>
              <a:gd name="connsiteX4" fmla="*/ 564853 w 564853"/>
              <a:gd name="connsiteY4" fmla="*/ 203586 h 317558"/>
              <a:gd name="connsiteX5" fmla="*/ 450881 w 564853"/>
              <a:gd name="connsiteY5" fmla="*/ 317558 h 317558"/>
              <a:gd name="connsiteX6" fmla="*/ 113972 w 564853"/>
              <a:gd name="connsiteY6" fmla="*/ 317558 h 317558"/>
              <a:gd name="connsiteX7" fmla="*/ 0 w 564853"/>
              <a:gd name="connsiteY7" fmla="*/ 203586 h 317558"/>
              <a:gd name="connsiteX8" fmla="*/ 0 w 564853"/>
              <a:gd name="connsiteY8" fmla="*/ 113972 h 317558"/>
              <a:gd name="connsiteX0" fmla="*/ 0 w 564853"/>
              <a:gd name="connsiteY0" fmla="*/ 113972 h 362925"/>
              <a:gd name="connsiteX1" fmla="*/ 113972 w 564853"/>
              <a:gd name="connsiteY1" fmla="*/ 0 h 362925"/>
              <a:gd name="connsiteX2" fmla="*/ 450881 w 564853"/>
              <a:gd name="connsiteY2" fmla="*/ 0 h 362925"/>
              <a:gd name="connsiteX3" fmla="*/ 564853 w 564853"/>
              <a:gd name="connsiteY3" fmla="*/ 113972 h 362925"/>
              <a:gd name="connsiteX4" fmla="*/ 564853 w 564853"/>
              <a:gd name="connsiteY4" fmla="*/ 203586 h 362925"/>
              <a:gd name="connsiteX5" fmla="*/ 450881 w 564853"/>
              <a:gd name="connsiteY5" fmla="*/ 317558 h 362925"/>
              <a:gd name="connsiteX6" fmla="*/ 275382 w 564853"/>
              <a:gd name="connsiteY6" fmla="*/ 362876 h 362925"/>
              <a:gd name="connsiteX7" fmla="*/ 113972 w 564853"/>
              <a:gd name="connsiteY7" fmla="*/ 317558 h 362925"/>
              <a:gd name="connsiteX8" fmla="*/ 0 w 564853"/>
              <a:gd name="connsiteY8" fmla="*/ 203586 h 362925"/>
              <a:gd name="connsiteX9" fmla="*/ 0 w 564853"/>
              <a:gd name="connsiteY9" fmla="*/ 113972 h 362925"/>
              <a:gd name="connsiteX0" fmla="*/ 0 w 564853"/>
              <a:gd name="connsiteY0" fmla="*/ 113972 h 362925"/>
              <a:gd name="connsiteX1" fmla="*/ 113972 w 564853"/>
              <a:gd name="connsiteY1" fmla="*/ 0 h 362925"/>
              <a:gd name="connsiteX2" fmla="*/ 269032 w 564853"/>
              <a:gd name="connsiteY2" fmla="*/ 64426 h 362925"/>
              <a:gd name="connsiteX3" fmla="*/ 450881 w 564853"/>
              <a:gd name="connsiteY3" fmla="*/ 0 h 362925"/>
              <a:gd name="connsiteX4" fmla="*/ 564853 w 564853"/>
              <a:gd name="connsiteY4" fmla="*/ 113972 h 362925"/>
              <a:gd name="connsiteX5" fmla="*/ 564853 w 564853"/>
              <a:gd name="connsiteY5" fmla="*/ 203586 h 362925"/>
              <a:gd name="connsiteX6" fmla="*/ 450881 w 564853"/>
              <a:gd name="connsiteY6" fmla="*/ 317558 h 362925"/>
              <a:gd name="connsiteX7" fmla="*/ 275382 w 564853"/>
              <a:gd name="connsiteY7" fmla="*/ 362876 h 362925"/>
              <a:gd name="connsiteX8" fmla="*/ 113972 w 564853"/>
              <a:gd name="connsiteY8" fmla="*/ 317558 h 362925"/>
              <a:gd name="connsiteX9" fmla="*/ 0 w 564853"/>
              <a:gd name="connsiteY9" fmla="*/ 203586 h 362925"/>
              <a:gd name="connsiteX10" fmla="*/ 0 w 564853"/>
              <a:gd name="connsiteY10" fmla="*/ 113972 h 362925"/>
              <a:gd name="connsiteX0" fmla="*/ 0 w 564853"/>
              <a:gd name="connsiteY0" fmla="*/ 113972 h 362925"/>
              <a:gd name="connsiteX1" fmla="*/ 113972 w 564853"/>
              <a:gd name="connsiteY1" fmla="*/ 0 h 362925"/>
              <a:gd name="connsiteX2" fmla="*/ 269032 w 564853"/>
              <a:gd name="connsiteY2" fmla="*/ 64426 h 362925"/>
              <a:gd name="connsiteX3" fmla="*/ 450881 w 564853"/>
              <a:gd name="connsiteY3" fmla="*/ 0 h 362925"/>
              <a:gd name="connsiteX4" fmla="*/ 564853 w 564853"/>
              <a:gd name="connsiteY4" fmla="*/ 113972 h 362925"/>
              <a:gd name="connsiteX5" fmla="*/ 564853 w 564853"/>
              <a:gd name="connsiteY5" fmla="*/ 203586 h 362925"/>
              <a:gd name="connsiteX6" fmla="*/ 450881 w 564853"/>
              <a:gd name="connsiteY6" fmla="*/ 317558 h 362925"/>
              <a:gd name="connsiteX7" fmla="*/ 275382 w 564853"/>
              <a:gd name="connsiteY7" fmla="*/ 362876 h 362925"/>
              <a:gd name="connsiteX8" fmla="*/ 113972 w 564853"/>
              <a:gd name="connsiteY8" fmla="*/ 317558 h 362925"/>
              <a:gd name="connsiteX9" fmla="*/ 44450 w 564853"/>
              <a:gd name="connsiteY9" fmla="*/ 197236 h 362925"/>
              <a:gd name="connsiteX10" fmla="*/ 0 w 564853"/>
              <a:gd name="connsiteY10" fmla="*/ 113972 h 362925"/>
              <a:gd name="connsiteX0" fmla="*/ 0 w 564853"/>
              <a:gd name="connsiteY0" fmla="*/ 113972 h 362925"/>
              <a:gd name="connsiteX1" fmla="*/ 113972 w 564853"/>
              <a:gd name="connsiteY1" fmla="*/ 0 h 362925"/>
              <a:gd name="connsiteX2" fmla="*/ 269032 w 564853"/>
              <a:gd name="connsiteY2" fmla="*/ 64426 h 362925"/>
              <a:gd name="connsiteX3" fmla="*/ 450881 w 564853"/>
              <a:gd name="connsiteY3" fmla="*/ 0 h 362925"/>
              <a:gd name="connsiteX4" fmla="*/ 564853 w 564853"/>
              <a:gd name="connsiteY4" fmla="*/ 113972 h 362925"/>
              <a:gd name="connsiteX5" fmla="*/ 564853 w 564853"/>
              <a:gd name="connsiteY5" fmla="*/ 203586 h 362925"/>
              <a:gd name="connsiteX6" fmla="*/ 450881 w 564853"/>
              <a:gd name="connsiteY6" fmla="*/ 317558 h 362925"/>
              <a:gd name="connsiteX7" fmla="*/ 275382 w 564853"/>
              <a:gd name="connsiteY7" fmla="*/ 362876 h 362925"/>
              <a:gd name="connsiteX8" fmla="*/ 139372 w 564853"/>
              <a:gd name="connsiteY8" fmla="*/ 279458 h 362925"/>
              <a:gd name="connsiteX9" fmla="*/ 44450 w 564853"/>
              <a:gd name="connsiteY9" fmla="*/ 197236 h 362925"/>
              <a:gd name="connsiteX10" fmla="*/ 0 w 564853"/>
              <a:gd name="connsiteY10" fmla="*/ 113972 h 362925"/>
              <a:gd name="connsiteX0" fmla="*/ 0 w 564853"/>
              <a:gd name="connsiteY0" fmla="*/ 113972 h 362909"/>
              <a:gd name="connsiteX1" fmla="*/ 113972 w 564853"/>
              <a:gd name="connsiteY1" fmla="*/ 0 h 362909"/>
              <a:gd name="connsiteX2" fmla="*/ 269032 w 564853"/>
              <a:gd name="connsiteY2" fmla="*/ 64426 h 362909"/>
              <a:gd name="connsiteX3" fmla="*/ 450881 w 564853"/>
              <a:gd name="connsiteY3" fmla="*/ 0 h 362909"/>
              <a:gd name="connsiteX4" fmla="*/ 564853 w 564853"/>
              <a:gd name="connsiteY4" fmla="*/ 113972 h 362909"/>
              <a:gd name="connsiteX5" fmla="*/ 564853 w 564853"/>
              <a:gd name="connsiteY5" fmla="*/ 203586 h 362909"/>
              <a:gd name="connsiteX6" fmla="*/ 425481 w 564853"/>
              <a:gd name="connsiteY6" fmla="*/ 292158 h 362909"/>
              <a:gd name="connsiteX7" fmla="*/ 275382 w 564853"/>
              <a:gd name="connsiteY7" fmla="*/ 362876 h 362909"/>
              <a:gd name="connsiteX8" fmla="*/ 139372 w 564853"/>
              <a:gd name="connsiteY8" fmla="*/ 279458 h 362909"/>
              <a:gd name="connsiteX9" fmla="*/ 44450 w 564853"/>
              <a:gd name="connsiteY9" fmla="*/ 197236 h 362909"/>
              <a:gd name="connsiteX10" fmla="*/ 0 w 564853"/>
              <a:gd name="connsiteY10" fmla="*/ 113972 h 362909"/>
              <a:gd name="connsiteX0" fmla="*/ 0 w 564853"/>
              <a:gd name="connsiteY0" fmla="*/ 113972 h 362909"/>
              <a:gd name="connsiteX1" fmla="*/ 113972 w 564853"/>
              <a:gd name="connsiteY1" fmla="*/ 0 h 362909"/>
              <a:gd name="connsiteX2" fmla="*/ 269032 w 564853"/>
              <a:gd name="connsiteY2" fmla="*/ 64426 h 362909"/>
              <a:gd name="connsiteX3" fmla="*/ 450881 w 564853"/>
              <a:gd name="connsiteY3" fmla="*/ 0 h 362909"/>
              <a:gd name="connsiteX4" fmla="*/ 564853 w 564853"/>
              <a:gd name="connsiteY4" fmla="*/ 113972 h 362909"/>
              <a:gd name="connsiteX5" fmla="*/ 564853 w 564853"/>
              <a:gd name="connsiteY5" fmla="*/ 203586 h 362909"/>
              <a:gd name="connsiteX6" fmla="*/ 425481 w 564853"/>
              <a:gd name="connsiteY6" fmla="*/ 292158 h 362909"/>
              <a:gd name="connsiteX7" fmla="*/ 275382 w 564853"/>
              <a:gd name="connsiteY7" fmla="*/ 362876 h 362909"/>
              <a:gd name="connsiteX8" fmla="*/ 139372 w 564853"/>
              <a:gd name="connsiteY8" fmla="*/ 279458 h 362909"/>
              <a:gd name="connsiteX9" fmla="*/ 44450 w 564853"/>
              <a:gd name="connsiteY9" fmla="*/ 197236 h 362909"/>
              <a:gd name="connsiteX10" fmla="*/ 0 w 564853"/>
              <a:gd name="connsiteY10" fmla="*/ 113972 h 362909"/>
              <a:gd name="connsiteX0" fmla="*/ 0 w 564853"/>
              <a:gd name="connsiteY0" fmla="*/ 113972 h 362909"/>
              <a:gd name="connsiteX1" fmla="*/ 113972 w 564853"/>
              <a:gd name="connsiteY1" fmla="*/ 0 h 362909"/>
              <a:gd name="connsiteX2" fmla="*/ 269032 w 564853"/>
              <a:gd name="connsiteY2" fmla="*/ 64426 h 362909"/>
              <a:gd name="connsiteX3" fmla="*/ 450881 w 564853"/>
              <a:gd name="connsiteY3" fmla="*/ 0 h 362909"/>
              <a:gd name="connsiteX4" fmla="*/ 564853 w 564853"/>
              <a:gd name="connsiteY4" fmla="*/ 113972 h 362909"/>
              <a:gd name="connsiteX5" fmla="*/ 507703 w 564853"/>
              <a:gd name="connsiteY5" fmla="*/ 184536 h 362909"/>
              <a:gd name="connsiteX6" fmla="*/ 425481 w 564853"/>
              <a:gd name="connsiteY6" fmla="*/ 292158 h 362909"/>
              <a:gd name="connsiteX7" fmla="*/ 275382 w 564853"/>
              <a:gd name="connsiteY7" fmla="*/ 362876 h 362909"/>
              <a:gd name="connsiteX8" fmla="*/ 139372 w 564853"/>
              <a:gd name="connsiteY8" fmla="*/ 279458 h 362909"/>
              <a:gd name="connsiteX9" fmla="*/ 44450 w 564853"/>
              <a:gd name="connsiteY9" fmla="*/ 197236 h 362909"/>
              <a:gd name="connsiteX10" fmla="*/ 0 w 564853"/>
              <a:gd name="connsiteY10" fmla="*/ 113972 h 362909"/>
              <a:gd name="connsiteX0" fmla="*/ 0 w 507865"/>
              <a:gd name="connsiteY0" fmla="*/ 113972 h 362909"/>
              <a:gd name="connsiteX1" fmla="*/ 113972 w 507865"/>
              <a:gd name="connsiteY1" fmla="*/ 0 h 362909"/>
              <a:gd name="connsiteX2" fmla="*/ 269032 w 507865"/>
              <a:gd name="connsiteY2" fmla="*/ 64426 h 362909"/>
              <a:gd name="connsiteX3" fmla="*/ 450881 w 507865"/>
              <a:gd name="connsiteY3" fmla="*/ 0 h 362909"/>
              <a:gd name="connsiteX4" fmla="*/ 507703 w 507865"/>
              <a:gd name="connsiteY4" fmla="*/ 94922 h 362909"/>
              <a:gd name="connsiteX5" fmla="*/ 507703 w 507865"/>
              <a:gd name="connsiteY5" fmla="*/ 184536 h 362909"/>
              <a:gd name="connsiteX6" fmla="*/ 425481 w 507865"/>
              <a:gd name="connsiteY6" fmla="*/ 292158 h 362909"/>
              <a:gd name="connsiteX7" fmla="*/ 275382 w 507865"/>
              <a:gd name="connsiteY7" fmla="*/ 362876 h 362909"/>
              <a:gd name="connsiteX8" fmla="*/ 139372 w 507865"/>
              <a:gd name="connsiteY8" fmla="*/ 279458 h 362909"/>
              <a:gd name="connsiteX9" fmla="*/ 44450 w 507865"/>
              <a:gd name="connsiteY9" fmla="*/ 197236 h 362909"/>
              <a:gd name="connsiteX10" fmla="*/ 0 w 507865"/>
              <a:gd name="connsiteY10" fmla="*/ 113972 h 362909"/>
              <a:gd name="connsiteX0" fmla="*/ 0 w 507865"/>
              <a:gd name="connsiteY0" fmla="*/ 113972 h 362909"/>
              <a:gd name="connsiteX1" fmla="*/ 113972 w 507865"/>
              <a:gd name="connsiteY1" fmla="*/ 0 h 362909"/>
              <a:gd name="connsiteX2" fmla="*/ 269032 w 507865"/>
              <a:gd name="connsiteY2" fmla="*/ 64426 h 362909"/>
              <a:gd name="connsiteX3" fmla="*/ 450881 w 507865"/>
              <a:gd name="connsiteY3" fmla="*/ 57150 h 362909"/>
              <a:gd name="connsiteX4" fmla="*/ 507703 w 507865"/>
              <a:gd name="connsiteY4" fmla="*/ 94922 h 362909"/>
              <a:gd name="connsiteX5" fmla="*/ 507703 w 507865"/>
              <a:gd name="connsiteY5" fmla="*/ 184536 h 362909"/>
              <a:gd name="connsiteX6" fmla="*/ 425481 w 507865"/>
              <a:gd name="connsiteY6" fmla="*/ 292158 h 362909"/>
              <a:gd name="connsiteX7" fmla="*/ 275382 w 507865"/>
              <a:gd name="connsiteY7" fmla="*/ 362876 h 362909"/>
              <a:gd name="connsiteX8" fmla="*/ 139372 w 507865"/>
              <a:gd name="connsiteY8" fmla="*/ 279458 h 362909"/>
              <a:gd name="connsiteX9" fmla="*/ 44450 w 507865"/>
              <a:gd name="connsiteY9" fmla="*/ 197236 h 362909"/>
              <a:gd name="connsiteX10" fmla="*/ 0 w 507865"/>
              <a:gd name="connsiteY10" fmla="*/ 113972 h 362909"/>
              <a:gd name="connsiteX0" fmla="*/ 0 w 507865"/>
              <a:gd name="connsiteY0" fmla="*/ 69522 h 318459"/>
              <a:gd name="connsiteX1" fmla="*/ 133022 w 507865"/>
              <a:gd name="connsiteY1" fmla="*/ 0 h 318459"/>
              <a:gd name="connsiteX2" fmla="*/ 269032 w 507865"/>
              <a:gd name="connsiteY2" fmla="*/ 19976 h 318459"/>
              <a:gd name="connsiteX3" fmla="*/ 450881 w 507865"/>
              <a:gd name="connsiteY3" fmla="*/ 12700 h 318459"/>
              <a:gd name="connsiteX4" fmla="*/ 507703 w 507865"/>
              <a:gd name="connsiteY4" fmla="*/ 50472 h 318459"/>
              <a:gd name="connsiteX5" fmla="*/ 507703 w 507865"/>
              <a:gd name="connsiteY5" fmla="*/ 140086 h 318459"/>
              <a:gd name="connsiteX6" fmla="*/ 425481 w 507865"/>
              <a:gd name="connsiteY6" fmla="*/ 247708 h 318459"/>
              <a:gd name="connsiteX7" fmla="*/ 275382 w 507865"/>
              <a:gd name="connsiteY7" fmla="*/ 318426 h 318459"/>
              <a:gd name="connsiteX8" fmla="*/ 139372 w 507865"/>
              <a:gd name="connsiteY8" fmla="*/ 235008 h 318459"/>
              <a:gd name="connsiteX9" fmla="*/ 44450 w 507865"/>
              <a:gd name="connsiteY9" fmla="*/ 152786 h 318459"/>
              <a:gd name="connsiteX10" fmla="*/ 0 w 507865"/>
              <a:gd name="connsiteY10" fmla="*/ 69522 h 318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7865" h="318459">
                <a:moveTo>
                  <a:pt x="0" y="69522"/>
                </a:moveTo>
                <a:cubicBezTo>
                  <a:pt x="0" y="6577"/>
                  <a:pt x="70077" y="0"/>
                  <a:pt x="133022" y="0"/>
                </a:cubicBezTo>
                <a:cubicBezTo>
                  <a:pt x="184709" y="309"/>
                  <a:pt x="217345" y="19667"/>
                  <a:pt x="269032" y="19976"/>
                </a:cubicBezTo>
                <a:lnTo>
                  <a:pt x="450881" y="12700"/>
                </a:lnTo>
                <a:cubicBezTo>
                  <a:pt x="513826" y="12700"/>
                  <a:pt x="507703" y="-12473"/>
                  <a:pt x="507703" y="50472"/>
                </a:cubicBezTo>
                <a:lnTo>
                  <a:pt x="507703" y="140086"/>
                </a:lnTo>
                <a:cubicBezTo>
                  <a:pt x="507703" y="203031"/>
                  <a:pt x="482076" y="209608"/>
                  <a:pt x="425481" y="247708"/>
                </a:cubicBezTo>
                <a:cubicBezTo>
                  <a:pt x="366981" y="245881"/>
                  <a:pt x="333882" y="320253"/>
                  <a:pt x="275382" y="318426"/>
                </a:cubicBezTo>
                <a:cubicBezTo>
                  <a:pt x="221579" y="320253"/>
                  <a:pt x="193175" y="233181"/>
                  <a:pt x="139372" y="235008"/>
                </a:cubicBezTo>
                <a:cubicBezTo>
                  <a:pt x="76427" y="235008"/>
                  <a:pt x="44450" y="215731"/>
                  <a:pt x="44450" y="152786"/>
                </a:cubicBezTo>
                <a:lnTo>
                  <a:pt x="0" y="69522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4.0</a:t>
            </a:r>
            <a:endParaRPr lang="ru-RU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143500"/>
            <a:ext cx="438626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ьная выноска 6"/>
          <p:cNvSpPr/>
          <p:nvPr/>
        </p:nvSpPr>
        <p:spPr>
          <a:xfrm>
            <a:off x="1763688" y="2071688"/>
            <a:ext cx="5286375" cy="2571750"/>
          </a:xfrm>
          <a:prstGeom prst="wedgeEllipseCallout">
            <a:avLst>
              <a:gd name="adj1" fmla="val 44993"/>
              <a:gd name="adj2" fmla="val -438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56578" y="2639657"/>
            <a:ext cx="4500594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Эй друг, помоги мне и моим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друзьям добрать до норки.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Я могу передвигаться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только по 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желтым</a:t>
            </a:r>
            <a:r>
              <a:rPr lang="ru-RU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дорожкам</a:t>
            </a: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093" y="260648"/>
            <a:ext cx="3343275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656656" y="2428875"/>
            <a:ext cx="3500437" cy="1857375"/>
          </a:xfrm>
          <a:prstGeom prst="cloudCallout">
            <a:avLst>
              <a:gd name="adj1" fmla="val -55081"/>
              <a:gd name="adj2" fmla="val 990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Двигайся только по </a:t>
            </a:r>
            <a:r>
              <a:rPr lang="ru-RU" sz="1400" dirty="0">
                <a:solidFill>
                  <a:schemeClr val="bg1"/>
                </a:solidFill>
              </a:rPr>
              <a:t>желтым</a:t>
            </a:r>
            <a:r>
              <a:rPr lang="ru-RU" sz="1400" dirty="0"/>
              <a:t> дорожкам до красного кружочка.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u="sng" dirty="0"/>
              <a:t>И щелкни по нему. </a:t>
            </a:r>
          </a:p>
        </p:txBody>
      </p:sp>
      <p:sp>
        <p:nvSpPr>
          <p:cNvPr id="10" name="Овал 9">
            <a:hlinkClick r:id="rId4" action="ppaction://hlinksldjump"/>
          </p:cNvPr>
          <p:cNvSpPr/>
          <p:nvPr/>
        </p:nvSpPr>
        <p:spPr>
          <a:xfrm>
            <a:off x="5572132" y="5357826"/>
            <a:ext cx="1928826" cy="1000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Готов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82 -0.00069 -0.02049 -0.00509 -0.02379 0 C -0.02622 0.0037 -0.0257 0.01295 -0.02223 0.0148 C -0.01337 0.01965 -0.00313 0.01618 0.00642 0.01688 C 0.0059 0.02381 0.00746 0.03168 0.00486 0.03792 C 0.00052 0.04832 -0.00243 0.0326 -0.00313 0.02959 C -0.00261 0.02682 -0.0033 0.02289 -0.00157 0.02104 C 0.00104 0.01803 0.00798 0.01688 0.00798 0.01688 C 0.01024 0.00763 0.00937 0.00532 0.00329 0 C -0.00035 0.00069 -0.00608 -0.00231 -0.00782 0.00208 C -0.01962 0.03329 0.00086 0.03723 -0.0158 0.03168 C -0.01337 0.0148 -0.0125 0.01827 0 0.02104 C 0.00156 0.02312 0.00625 0.03191 0.00954 0.02312 C 0.01076 0.01988 0.0085 0.01618 0.00798 0.01272 C 0.00382 0.01341 -0.00122 0.01156 -0.00469 0.0148 C -0.00747 0.01734 -0.00469 0.02613 -0.00782 0.02751 C -0.00938 0.02821 -0.01111 0.0289 -0.01268 0.02959 C -0.02136 0.02566 -0.02205 0.0148 -0.01268 0.01064 C 0.0059 0.0141 -0.00677 0.0104 0.00329 0.02312 C 0.00746 0.02127 0.01979 0.01803 0.00642 0.00416 C 0.00312 0.00069 -0.00209 0.00555 -0.00625 0.00624 C -0.00868 0.01642 -0.00521 0.0289 -0.00955 0.03792 C -0.01129 0.04139 -0.0158 0.03653 -0.01893 0.03584 C -0.01702 0.01087 -0.02049 0.01017 -0.00313 0.0148 C 0.00399 0.0289 0.01076 0.01942 0.00486 0.00208 C 0.00416 0 0.00156 0.00069 0 0 C -0.02396 0.00324 -0.01702 0.00185 -0.01893 0.03792 C -0.02049 0.03723 -0.02257 0.03746 -0.02379 0.03584 C -0.02691 0.03191 -0.02483 0.01595 -0.02379 0.0148 C -0.01945 0.01064 -0.0132 0.01341 -0.00782 0.01272 C -0.0073 0.0148 -0.00782 0.0185 -0.00625 0.01896 C -0.00452 0.01965 0.00034 0.01526 -0.00157 0.0148 C -0.00625 0.01387 -0.01111 0.01618 -0.0158 0.01688 C -0.01389 0.03676 -0.01632 0.03977 -0.00157 0.03584 C 0.00121 0.01017 -0.00296 0.02104 0.00329 0.02543 C 0.0052 0.02682 0.00746 0.02682 0.00954 0.02751 C 0.00052 0.03561 -0.01493 0.03954 -0.01893 0.02312 C -0.01615 0.00486 -0.01528 0.00786 -0.00157 0.01064 C -0.00209 0.01618 -0.0007 0.02289 -0.00313 0.02751 C -0.00573 0.03237 -0.01164 0.02243 -0.01268 0.02104 C -0.01007 0.00717 -0.00938 0.00786 0.00156 0.01064 C 0.00104 0.01688 0.00329 0.0252 0 0.02959 C -0.00921 0.04185 -0.01164 0.02566 -0.01268 0.02104 C -0.01042 0.00578 -0.01164 0.00532 0 0.00832 C -0.00052 0.01249 0.00139 0.01919 -0.00157 0.02104 C -0.00782 0.0252 -0.02917 0.02312 -0.02223 0.02312 C -0.01268 0.02312 -0.00313 0.02173 0.00642 0.02104 C 0.00034 0.0185 -0.0073 0.0215 -0.01268 0.01688 C -0.01459 0.01526 -0.0125 0.01064 -0.01111 0.00832 C -0.01007 0.00647 -0.00782 0.00694 -0.00625 0.00624 C -0.00209 0.01225 0.00382 0.01827 -0.00469 0.02959 C -0.0073 0.03306 -0.01216 0.02821 -0.0158 0.02751 C -0.0099 0.01919 -0.01007 0.01827 -0.00157 0.02104 C -0.01059 0.03376 -0.00486 0.00647 -0.00469 0.00416 C -0.00157 0.00486 0.00347 0.00231 0.00486 0.00624 C 0.01163 0.02613 0.00573 0.02659 -0.00157 0.02959 C -0.00938 0.02705 -0.00782 0.03029 -0.00782 0.02104 " pathEditMode="relative" ptsTypes="ffffffffffffffffffffffffffffffffffffffffffffffffffffffffA">
                                      <p:cBhvr>
                                        <p:cTn id="30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hlinkHover r:id="rId2" action="ppaction://hlinkshowjump?jump=endshow"/>
          </p:cNvPr>
          <p:cNvSpPr/>
          <p:nvPr/>
        </p:nvSpPr>
        <p:spPr>
          <a:xfrm>
            <a:off x="0" y="7938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243" name="Группа 61"/>
          <p:cNvGrpSpPr>
            <a:grpSpLocks/>
          </p:cNvGrpSpPr>
          <p:nvPr/>
        </p:nvGrpSpPr>
        <p:grpSpPr bwMode="auto">
          <a:xfrm>
            <a:off x="8072438" y="5500688"/>
            <a:ext cx="857250" cy="1000125"/>
            <a:chOff x="8173373" y="92787"/>
            <a:chExt cx="857256" cy="1000132"/>
          </a:xfrm>
        </p:grpSpPr>
        <p:sp>
          <p:nvSpPr>
            <p:cNvPr id="60" name="Блок-схема: задержка 59"/>
            <p:cNvSpPr/>
            <p:nvPr/>
          </p:nvSpPr>
          <p:spPr>
            <a:xfrm rot="17086643">
              <a:off x="8101934" y="164226"/>
              <a:ext cx="1000132" cy="857256"/>
            </a:xfrm>
            <a:prstGeom prst="flowChartDelay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Блок-схема: задержка 60">
              <a:hlinkClick r:id="rId3" action="ppaction://hlinksldjump"/>
            </p:cNvPr>
            <p:cNvSpPr/>
            <p:nvPr/>
          </p:nvSpPr>
          <p:spPr>
            <a:xfrm rot="17086643">
              <a:off x="8245605" y="333295"/>
              <a:ext cx="725493" cy="622304"/>
            </a:xfrm>
            <a:prstGeom prst="flowChartDelay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7959066" y="5407901"/>
            <a:ext cx="1184934" cy="1450099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6" name="Прямая соединительная линия 55"/>
          <p:cNvCxnSpPr>
            <a:endCxn id="53" idx="2"/>
          </p:cNvCxnSpPr>
          <p:nvPr/>
        </p:nvCxnSpPr>
        <p:spPr>
          <a:xfrm flipH="1">
            <a:off x="6651625" y="6443663"/>
            <a:ext cx="1808163" cy="60325"/>
          </a:xfrm>
          <a:prstGeom prst="line">
            <a:avLst/>
          </a:prstGeom>
          <a:ln w="2603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5932488" y="4322763"/>
            <a:ext cx="2860675" cy="1501775"/>
          </a:xfrm>
          <a:prstGeom prst="curvedConnector3">
            <a:avLst>
              <a:gd name="adj1" fmla="val 50000"/>
            </a:avLst>
          </a:prstGeom>
          <a:ln w="762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932363" y="3573463"/>
            <a:ext cx="3181350" cy="2114550"/>
          </a:xfrm>
          <a:prstGeom prst="line">
            <a:avLst/>
          </a:prstGeom>
          <a:ln w="254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14875" y="3286125"/>
            <a:ext cx="217488" cy="2951163"/>
          </a:xfrm>
          <a:prstGeom prst="line">
            <a:avLst/>
          </a:prstGeom>
          <a:ln w="254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5036054" y="2821490"/>
            <a:ext cx="2286581" cy="357188"/>
          </a:xfrm>
          <a:prstGeom prst="curvedConnector3">
            <a:avLst>
              <a:gd name="adj1" fmla="val 50000"/>
            </a:avLst>
          </a:prstGeom>
          <a:ln w="2032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714876" y="1856793"/>
            <a:ext cx="1643062" cy="582"/>
          </a:xfrm>
          <a:prstGeom prst="line">
            <a:avLst/>
          </a:prstGeom>
          <a:ln w="127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3597275" y="2046288"/>
            <a:ext cx="2071687" cy="122238"/>
          </a:xfrm>
          <a:prstGeom prst="line">
            <a:avLst/>
          </a:prstGeom>
          <a:ln w="409575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24075" y="2071688"/>
            <a:ext cx="2590800" cy="1214437"/>
          </a:xfrm>
          <a:prstGeom prst="bentConnector3">
            <a:avLst>
              <a:gd name="adj1" fmla="val 52354"/>
            </a:avLst>
          </a:prstGeom>
          <a:ln w="2984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053431" y="1447007"/>
            <a:ext cx="1323975" cy="1588"/>
          </a:xfrm>
          <a:prstGeom prst="line">
            <a:avLst/>
          </a:prstGeom>
          <a:ln w="2032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714500" y="428625"/>
            <a:ext cx="1285875" cy="1071563"/>
          </a:xfrm>
          <a:prstGeom prst="line">
            <a:avLst/>
          </a:prstGeom>
          <a:ln w="2984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2928926" y="357166"/>
            <a:ext cx="142876" cy="14287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714625" y="2071688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857625" y="3214688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500563" y="1000125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000750" y="1071563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286500" y="4071938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895850" y="6237288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291388" y="4075113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633413" y="3286125"/>
            <a:ext cx="2786062" cy="2063833"/>
          </a:xfrm>
          <a:prstGeom prst="line">
            <a:avLst/>
          </a:prstGeom>
          <a:ln w="1905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 flipV="1">
            <a:off x="593725" y="5315033"/>
            <a:ext cx="80962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flipH="1" flipV="1">
            <a:off x="6605588" y="6443663"/>
            <a:ext cx="46037" cy="119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12" y="-27384"/>
            <a:ext cx="9144000" cy="6842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-252536" y="-603448"/>
            <a:ext cx="2611668" cy="24602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/>
              <a:t>Старт</a:t>
            </a:r>
            <a:endParaRPr lang="ru-RU" sz="1600" dirty="0"/>
          </a:p>
        </p:txBody>
      </p:sp>
      <p:sp>
        <p:nvSpPr>
          <p:cNvPr id="32" name="Стрелка вправо с вырезом 31"/>
          <p:cNvSpPr/>
          <p:nvPr/>
        </p:nvSpPr>
        <p:spPr>
          <a:xfrm rot="10490826" flipV="1">
            <a:off x="1749425" y="517525"/>
            <a:ext cx="3613150" cy="928688"/>
          </a:xfrm>
          <a:prstGeom prst="notchedRightArrow">
            <a:avLst>
              <a:gd name="adj1" fmla="val 42260"/>
              <a:gd name="adj2" fmla="val 79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Быстрее сюда</a:t>
            </a:r>
          </a:p>
        </p:txBody>
      </p:sp>
      <p:sp>
        <p:nvSpPr>
          <p:cNvPr id="5" name="Овал 4"/>
          <p:cNvSpPr/>
          <p:nvPr/>
        </p:nvSpPr>
        <p:spPr>
          <a:xfrm>
            <a:off x="1428728" y="1071546"/>
            <a:ext cx="214314" cy="21431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4450"/>
            <a:ext cx="2541587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gifpark.su/Gifs/ANIMALS/1c2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133996" y="4541838"/>
            <a:ext cx="1127447" cy="12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.27778E-6 -8.72832E-6 C -0.01562 0.00508 -0.01683 0.00092 -0.0144 0.02104 C -0.01232 0.02034 -0.00919 0.0215 -0.00798 0.01895 C -0.00312 0.00855 -0.02048 0.00346 -0.02378 0.00208 C -0.04027 0.00693 -0.04392 0.00787 -0.0493 0.02959 C -0.0434 0.04485 -0.04218 0.04046 -0.02864 0.03814 C -0.02812 0.03606 -0.02881 0.03167 -0.02708 0.03167 C -0.02534 0.03167 -0.02725 0.03791 -0.02551 0.03814 C -0.01822 0.03953 -0.01076 0.03653 -0.00329 0.03583 C -0.00277 0.03375 -0.00034 0.03121 -0.00156 0.02959 C -0.00277 0.02797 -0.0059 0.02959 -0.00642 0.03167 C -0.00728 0.03514 -0.00537 0.03884 -0.00485 0.04231 C 0.00279 0.03976 0.00469 0.03583 0.01112 0.02959 C 0.01893 0.01387 0.01077 0.02959 0.01112 0.03167 C 0.01147 0.03421 0.01424 0.03445 0.01581 0.03583 C 0.01893 0.03445 0.0224 0.03352 0.02535 0.03167 C 0.02779 0.03005 0.02952 0.02358 0.03178 0.02543 C 0.03456 0.02774 0.03195 0.03421 0.03334 0.03814 C 0.03421 0.04046 0.03647 0.04092 0.03803 0.04231 C 0.04706 0.03514 0.04827 0.03213 0.0507 0.01895 C 0.04914 0.01479 0.04914 0.00855 0.04601 0.00624 C 0.04393 0.00462 0.04202 0.01063 0.03959 0.01063 C 0.03803 0.01063 0.03751 0.00762 0.03647 0.00624 C 0.03404 -0.02613 0.03577 -0.02081 0.01112 -0.01272 C 0.01008 -0.01133 0.00851 -0.01041 0.00782 -0.00856 C 0.00643 -0.00532 0.00678 -0.00047 0.00469 0.00208 C 0.00261 0.00439 -0.00069 0.00346 -0.00329 0.00416 C -0.00728 0.00971 -0.0111 0.01271 -0.0144 0.01895 C -0.01718 0.03445 -0.00728 0.04531 -0.01753 0.0571 C -0.01961 0.05965 -0.02291 0.05988 -0.02551 0.06127 C -0.02708 0.06404 -0.02899 0.06658 -0.0302 0.06982 C -0.03159 0.07375 -0.03333 0.08254 -0.03333 0.08254 C -0.03281 0.08739 -0.0335 0.09294 -0.03176 0.09734 C -0.03107 0.09942 -0.0302 0.09317 -0.0302 0.09086 C -0.0302 0.08878 -0.03124 0.0867 -0.03176 0.08462 C -0.04357 0.08971 -0.03992 0.08485 -0.04444 0.09734 C -0.04496 0.09456 -0.04409 0.09017 -0.046 0.08878 C -0.05468 0.083 -0.05711 0.09942 -0.05885 0.10566 C -0.05833 0.11283 -0.05902 0.12023 -0.05711 0.12693 C -0.05659 0.12901 -0.05294 0.12693 -0.05242 0.12901 C -0.05051 0.1378 -0.05312 0.14774 -0.05086 0.15653 C -0.04965 0.16115 -0.03697 0.16184 -0.03176 0.16277 C -0.02951 0.17479 -0.02482 0.18057 -0.01753 0.1882 C -0.0144 0.20069 -0.00746 0.20624 0.00157 0.20924 C 0.00574 0.20855 0.01042 0.20947 0.01424 0.20716 C 0.01581 0.20624 0.01459 0.20254 0.01581 0.20092 C 0.01702 0.1993 0.0191 0.1993 0.02067 0.19861 C 0.0257 0.1919 0.02883 0.18473 0.0349 0.17965 C 0.04445 0.19236 0.03924 0.18913 0.04914 0.19236 C 0.05174 0.19098 0.0566 0.1919 0.05713 0.1882 C 0.06129 0.15514 0.0606 0.15699 0.04914 0.15213 C 0.04758 0.15283 0.04515 0.15606 0.04445 0.15421 C 0.04324 0.15098 0.04601 0.14728 0.04601 0.14381 C 0.04601 0.13456 0.04619 0.12508 0.04445 0.1163 C 0.04376 0.11283 0.03473 0.11028 0.03334 0.10982 C 0.03022 0.11121 0.02622 0.11098 0.02379 0.11421 C 0.02258 0.11583 0.02379 0.11999 0.02535 0.12046 C 0.02709 0.12115 0.02848 0.11768 0.03004 0.1163 C 0.03351 0.10936 0.03768 0.1052 0.03959 0.09734 C 0.03855 0.09317 0.03907 0.08739 0.03647 0.08462 C 0.0349 0.083 0.03473 0.09271 0.03334 0.09086 C 0.03108 0.08786 0.0323 0.08231 0.03178 0.07814 C 0.0224 0.08115 0.02136 0.08023 0.02379 0.09294 C 0.04445 0.08277 0.04532 0.08069 0.03647 0.04647 C 0.03577 0.04416 0.03334 0.04369 0.03178 0.04231 C 0.02865 0.04369 0.02466 0.04323 0.02223 0.04647 C 0.02101 0.04809 0.02258 0.05456 0.02379 0.05294 C 0.02709 0.04832 0.03004 0.03583 0.03004 0.03583 C 0.02952 0.03236 0.03039 0.02797 0.02848 0.02543 C 0.02726 0.02381 0.02848 0.03075 0.02692 0.03167 C 0.02501 0.03283 0.02275 0.03028 0.02067 0.02959 C 0.01581 0.03098 0.01077 0.03098 0.00626 0.03375 C 0.00157 0.03653 0.00417 0.04439 0.00157 0.04855 C 0.00053 0.0504 -0.00173 0.04994 -0.00329 0.05063 C -0.00485 0.05202 -0.00624 0.0541 -0.00798 0.05502 C -0.01006 0.05618 -0.01267 0.05549 -0.0144 0.0571 C -0.0309 0.0726 -0.00971 0.0608 -0.02378 0.06774 C -0.02846 0.07653 -0.03385 0.0867 -0.02708 0.09734 C -0.02569 0.09965 -0.02274 0.09872 -0.02065 0.09942 C -0.01701 0.09872 -0.01284 0.09525 -0.00954 0.09734 C -0.00763 0.09849 -0.0111 0.10288 -0.0111 0.10566 C -0.0111 0.12416 -0.01232 0.12069 -0.00642 0.12901 C -0.00173 0.12832 0.00313 0.12531 0.00782 0.12693 C 0.00938 0.12739 0.00591 0.13109 0.00626 0.13317 C 0.0066 0.13525 0.00851 0.13595 0.00956 0.13734 C 0.01511 0.12624 0.01424 0.12416 0.01268 0.10982 C 0.00608 0.12138 0.00105 0.12601 0.01112 0.14589 C 0.01285 0.14936 0.01754 0.1445 0.02067 0.14381 C 0.02553 0.13063 0.02726 0.13017 0.02067 0.10982 C 0.01945 0.10612 0.00782 0.10404 0.00626 0.10358 C -0.00485 0.10612 -0.00433 0.10959 -0.00156 0.09942 C -0.00503 0.0867 -0.00728 0.09063 -0.01596 0.09502 C -0.01649 0.0971 -0.01909 0.10219 -0.01753 0.1015 C -0.01458 0.10034 -0.01215 0.09664 -0.0111 0.09294 C -0.01041 0.09017 -0.01215 0.08739 -0.01267 0.08462 C -0.01822 0.08693 -0.02274 0.08947 -0.02708 0.09502 C -0.02656 0.0971 -0.02725 0.1015 -0.02551 0.1015 C -0.0236 0.1015 -0.02343 0.0971 -0.02221 0.09502 C -0.02083 0.09271 -0.01909 0.09086 -0.01753 0.08878 C -0.01996 0.06196 -0.01926 0.06658 -0.03975 0.0719 C -0.04027 0.07468 -0.0394 0.07884 -0.04131 0.08023 C -0.07065 0.10011 -0.04774 0.0726 -0.05885 0.0867 C -0.06753 0.07884 -0.06978 0.07491 -0.08107 0.0719 C -0.08419 0.0726 -0.08801 0.07144 -0.09044 0.07398 C -0.09166 0.07537 -0.09044 0.07976 -0.08888 0.08023 C -0.08367 0.08138 -0.07829 0.07884 -0.07308 0.07814 C -0.07256 0.083 -0.07343 0.08878 -0.07152 0.09294 C -0.07065 0.09456 -0.06961 0.08809 -0.06822 0.08878 C -0.06666 0.08947 -0.06718 0.09294 -0.06666 0.09502 C -0.06562 0.09849 -0.06458 0.10219 -0.06353 0.10566 C -0.05833 0.10497 -0.05294 0.1052 -0.04774 0.10358 C -0.04635 0.10312 -0.04583 0.09872 -0.04444 0.09942 C -0.04287 0.10011 -0.0434 0.10358 -0.04287 0.10566 C -0.01249 0.10312 -0.01857 0.09456 -0.0144 0.12254 C -0.00069 0.12046 0.00209 0.11722 0.01424 0.12254 C 0.01945 0.12739 0.02414 0.12855 0.03004 0.13109 C 0.04914 0.12647 0.05018 0.12832 0.06025 0.10982 C 0.05973 0.10635 0.06112 0.10104 0.05869 0.09942 C 0.05678 0.09803 0.05209 0.10427 0.054 0.10566 C 0.05643 0.10728 0.05921 0.10288 0.06181 0.1015 C 0.06285 0.10011 0.06407 0.09872 0.06511 0.09734 C 0.06615 0.09595 0.06667 0.09294 0.06824 0.09294 C 0.0698 0.09294 0.07015 0.09618 0.07136 0.09734 C 0.07275 0.09849 0.07466 0.09872 0.07622 0.09942 C 0.08126 0.09225 0.08351 0.09132 0.07779 0.07606 C 0.07709 0.07398 0.07449 0.07745 0.07292 0.07814 C 0.07292 0.07814 0.07084 0.06543 0.0698 0.05919 C 0.05765 0.06312 0.06563 0.05942 0.06824 0.04855 C 0.06719 0.03514 0.06702 0.02173 0.06511 0.00855 C 0.06372 -0.00139 0.06008 0.0067 0.05869 0.00855 C 0.05678 -0.00625 0.05608 -0.01342 0.04601 -8.72832E-6 C 0.04289 -0.02151 0.04497 -0.02174 0.03178 -0.02752 C 0.02865 -0.02683 0.02501 -0.02752 0.02223 -0.02544 C 0.02084 -0.02428 0.02101 -0.02128 0.02067 -0.01896 C 0.0198 -0.01434 0.02483 -0.0155 0.01424 -0.01896 C -0.00381 -0.01457 -0.00503 -0.0185 -0.00798 0.00208 C -0.00746 0.00994 -0.0085 0.01803 -0.00642 0.02543 C -0.00572 0.02774 -0.00346 0.0215 -0.00329 0.01895 C -0.00294 0.0141 -0.00433 0.00901 -0.00485 0.00416 C -0.00642 0.00485 -0.00919 0.00416 -0.00954 0.00624 C -0.01041 0.01109 -0.00954 0.01664 -0.00798 0.02104 C -0.00728 0.02312 -0.00694 0.01687 -0.00642 0.01479 C -0.00833 0.00184 -0.00763 -8.72832E-6 -0.01753 0.00416 C -0.0151 0.02589 -0.01892 0.0319 -0.00642 0.03814 C -0.00034 0.02982 -0.00468 0.0282 -0.0111 0.02543 C -0.02031 0.04277 -0.01458 0.05942 -0.00329 0.06982 C 0.0066 0.06566 -0.00208 0.06682 0.00313 0.08254 C 0.00452 0.0867 0.01199 0.08809 0.01424 0.08878 C 0.029 0.0867 0.02917 0.08947 0.0349 0.07398 C 0.03438 0.06913 0.03681 0.06104 0.03334 0.05919 C 0.02188 0.05294 0.01355 0.05965 0.00469 0.06543 C 0.00018 0.07167 -0.00034 0.07421 0.00157 0.08254 C 0.00591 0.08092 0.00869 0.08138 0.01112 0.07606 C 0.01199 0.07421 0.01424 0.07028 0.01268 0.06982 C 0.0099 0.06913 -0.00034 0.0763 -0.00329 0.07814 C -0.00711 0.08346 -0.00937 0.08809 -0.0111 0.09502 C -0.0111 0.09502 -0.02169 0.09803 -0.02708 0.09942 C -0.02812 0.1015 -0.03003 0.10312 -0.0302 0.10566 C -0.03211 0.13919 -0.02603 0.12716 5.27778E-6 0.12901 C 0.0073 0.14381 0.00313 0.13895 0.01112 0.14589 C 0.01216 0.14797 0.01268 0.15075 0.01424 0.15213 C 0.01702 0.15445 0.02379 0.15653 0.02379 0.15653 C 0.02796 0.15583 0.03265 0.15653 0.03647 0.15421 C 0.04358 0.14982 0.04098 0.13549 0.04289 0.12901 C 0.04463 0.12346 0.0507 0.11421 0.0507 0.11421 C 0.04862 0.09664 0.04914 0.09872 0.03647 0.09502 C 0.03056 0.09572 0.02379 0.09294 0.01893 0.09734 C 0.01633 0.09988 0.01806 0.10751 0.02067 0.10982 C 0.0231 0.1119 0.02588 0.10705 0.02848 0.10566 C 0.0323 0.09017 0.02865 0.08092 0.01737 0.07606 C 0.01529 0.07676 0.01164 0.07537 0.01112 0.07814 C 0.00851 0.09225 0.0132 0.09248 0.01893 0.09502 C 0.02379 0.09364 0.02987 0.09549 0.03334 0.09086 C 0.03542 0.08809 0.0323 0.08254 0.03004 0.08023 C 0.02865 0.07884 0.02692 0.08184 0.02535 0.08254 C 0.02588 0.0867 0.02449 0.09225 0.02692 0.09502 C 0.03004 0.09849 0.03733 0.09086 0.03959 0.08878 C 0.04515 0.10312 0.04723 0.10658 0.05869 0.11213 C 0.05973 0.11075 0.06042 0.10705 0.06181 0.10774 C 0.06338 0.10843 0.06251 0.11236 0.06338 0.11421 C 0.06476 0.11722 0.06667 0.11976 0.06824 0.12254 C 0.07935 0.11283 0.07414 0.11999 0.07136 0.0867 C 0.07119 0.08439 0.07084 0.08208 0.0698 0.08023 C 0.06754 0.0763 0.06181 0.06982 0.06181 0.06982 C 0.05713 0.07051 0.05192 0.07468 0.04758 0.0719 C 0.04463 0.07005 0.04688 0.06335 0.04601 0.05919 C 0.04341 0.04716 0.03542 0.04092 0.02692 0.03814 C 0.00504 0.04393 0.03664 0.0319 0.02067 0.06982 C 0.01806 0.07606 0.01008 0.0726 0.00469 0.07398 C 0.00105 0.07745 -0.00277 0.08115 -0.00642 0.08462 C -0.00798 0.08601 -0.00763 0.09086 -0.00954 0.09086 C -0.0111 0.09086 -0.0085 0.0867 -0.00798 0.08462 C -0.01475 0.07514 -0.0144 0.07213 -0.02864 0.08254 C -0.03194 0.08508 -0.03055 0.09248 -0.03176 0.09734 C -0.03124 0.10358 -0.03298 0.11121 -0.0302 0.1163 C -0.02829 0.11976 -0.02378 0.11699 -0.02065 0.11838 C -0.01892 0.11907 -0.01735 0.12092 -0.01596 0.12254 C -0.00156 0.13895 -0.0026 0.15953 0.01737 0.16485 C 0.02588 0.16115 0.02674 0.15745 0.02848 0.14589 C 0.0191 0.13618 0.01355 0.13618 0.00626 0.15005 C 0.00365 0.16832 0.00174 0.16462 -0.01267 0.16693 C -0.01406 0.17202 -0.01753 0.17641 -0.01753 0.18173 C -0.01753 0.19745 -0.00329 0.19699 0.00469 0.20092 C 0.0139 0.21294 0.0132 0.21317 0.02379 0.2178 C 0.0382 0.21294 0.0356 0.20624 0.03004 0.18173 C 0.029 0.17687 0.02379 0.16901 0.02379 0.16901 C 0.02275 0.1704 0.02032 0.17156 0.02067 0.1734 C 0.02119 0.17595 0.02344 0.17803 0.02535 0.17757 C 0.02726 0.1771 0.02744 0.1734 0.02848 0.17132 C 0.02431 0.16554 0.02101 0.15606 0.01581 0.15213 C 0.01285 0.15005 0.004 0.14728 5.27778E-6 0.14589 C 0.00296 0.14335 0.00678 0.14242 0.00956 0.13942 C 0.01303 0.13572 0.01893 0.12693 0.01893 0.12693 C 0.02258 0.11306 0.01928 0.10335 0.01112 0.09502 C 0.00574 0.09572 0.00053 0.09826 -0.00485 0.09734 C -0.00676 0.09687 -0.00103 0.09502 5.27778E-6 0.09294 C 0.00122 0.09063 0.00105 0.08739 0.00157 0.08462 C -0.00329 0.07445 -0.0052 0.0763 -0.0111 0.08462 C -0.01058 0.08878 -0.0118 0.09433 -0.00954 0.09734 C -0.00642 0.1015 -0.00433 0.09109 -0.00329 0.0867 C -0.00746 0.06173 -0.00781 0.05294 -0.02378 0.04023 C -0.02742 0.04161 -0.03333 0.03976 -0.03489 0.04439 C -0.04392 0.07283 -0.02812 0.06473 -0.02065 0.06335 C -0.0184 0.05872 -0.01284 0.05618 -0.01267 0.05063 C -0.01128 0.01572 -0.00902 0.01919 -0.02221 0.01479 C -0.0427 0.01803 -0.03801 0.01734 -0.03975 0.04855 C -0.03003 0.05734 -0.02031 0.05017 -0.01267 0.04023 C -0.01093 0.01919 -0.0111 0.00508 -0.02221 -0.01064 C -0.02482 -0.00995 -0.02829 -0.0111 -0.0302 -0.00856 C -0.03159 -0.00671 -0.02569 0.00369 -0.02551 0.00416 C -0.02291 0.00277 -0.01978 0.00208 -0.01753 -8.72832E-6 C -0.00989 -0.00717 -0.01874 -0.02706 -0.00954 0.01687 C -0.00485 0.01549 0.00209 0.01826 0.00469 0.01271 C 0.01841 -0.01573 0.00018 -0.00555 -0.00329 -0.00417 C -0.00624 0.00787 -0.00277 0.0215 0.00626 0.02543 C 0.02258 0.01895 0.01945 0.02104 0.01737 -0.00209 C 0.01494 0.00739 0.01164 0.0178 0.01893 0.02751 C 0.02206 0.03167 0.02744 0.02612 0.03178 0.02543 C 0.03404 0.01294 0.03386 0.00138 0.02535 -0.00625 C 0.02275 -0.00486 0.01841 -0.00555 0.01737 -0.00209 C 0.01285 0.0141 0.01876 0.01664 0.02535 0.02335 C 0.03369 0.0178 0.04202 0.01595 0.03178 0.00624 C 0.0139 0.01826 0.01876 0.01919 0.02067 0.04855 C 0.01008 0.06936 0.0139 0.05618 0.01581 0.09086 C 0.01945 0.08115 0.02032 0.07398 0.01424 0.06543 C -0.00294 0.06959 0.00313 0.07375 0.00626 0.09942 C 0.00938 0.09803 0.01459 0.09919 0.01581 0.09502 C 0.02119 0.07791 0.01615 0.0756 0.00956 0.06982 C 0.00747 0.07051 0.00469 0.06982 0.00313 0.0719 C -0.0026 0.0793 0.004 0.10288 0.00956 0.10982 C 0.02171 0.1045 0.02292 0.10566 0.02535 0.08878 C 0.01928 0.06936 0.02188 0.07352 0.00782 0.06982 C 0.00417 0.07051 -0.00121 0.06774 -0.00329 0.0719 C -0.01024 0.08577 -0.00051 0.08947 0.00469 0.09294 C 0.01216 0.09156 0.0198 0.09179 0.02692 0.08878 C 0.02848 0.08809 0.02848 0.08462 0.02848 0.08254 C 0.02848 0.07005 0.02154 0.06959 0.01424 0.06774 C 0.00678 0.06913 -0.00225 0.06566 -0.00798 0.0719 C -0.02221 0.08762 0.00209 0.09063 0.00313 0.09086 C 0.01963 0.08647 0.02223 0.08971 0.01893 0.06982 C -0.00225 0.07167 -0.00277 0.06705 -0.0144 0.08254 C -0.01388 0.08601 -0.0151 0.09156 -0.01267 0.09294 C -0.00156 0.09942 0.0014 0.08624 0.00782 0.08023 C 0.00886 0.07814 0.01094 0.07653 0.01112 0.07398 C 0.0132 0.0504 0.00035 0.06196 -0.0144 0.06335 C -0.01961 0.07051 -0.01944 0.07653 -0.02065 0.0867 C -0.01544 0.11098 -0.0151 0.10381 0.00626 0.1015 C 0.0073 0.09942 0.00834 0.0971 0.00956 0.09502 C 0.01094 0.09271 0.0139 0.09156 0.01424 0.08878 C 0.01685 0.07121 0.00886 0.07167 5.27778E-6 0.06774 C -0.02048 0.0719 -0.02187 0.06658 -0.02551 0.08878 C -0.02221 0.1089 -0.01822 0.10358 -0.00329 0.1015 C 0.00365 0.09549 0.0066 0.09687 0.00157 0.0867 C -0.0059 0.09664 -0.00607 0.09456 -0.00954 0.10566 C -0.01024 0.10774 -0.01232 0.11051 -0.0111 0.11213 C -0.00989 0.11375 -0.00798 0.11075 -0.00642 0.10982 C -0.00069 0.10589 0.00174 0.10011 0.00782 0.09734 C 0.01199 0.1045 0.01667 0.11098 0.02067 0.11838 C 0.02275 0.11768 0.02657 0.11907 0.02692 0.1163 C 0.03022 0.09271 0.0257 0.07491 0.00956 0.06774 C 0.00522 0.06843 0.0007 0.06797 -0.00329 0.06982 C -0.00971 0.07283 -0.0151 0.1015 -0.01753 0.10982 C -0.02031 0.14404 -0.01631 0.13502 -0.0493 0.13734 C -0.04357 0.14497 -0.04305 0.14797 -0.0302 0.13942 C -0.02673 0.1371 -0.02378 0.12693 -0.02378 0.12693 C -0.0243 0.12277 -0.02326 0.11722 -0.02551 0.11421 C -0.02742 0.11167 -0.03558 0.11953 -0.03662 0.12046 C -0.03819 0.12393 -0.04079 0.12693 -0.04131 0.13109 C -0.04513 0.15953 -0.02569 0.1334 -0.02065 0.12693 C -0.01805 0.1163 -0.01857 0.11144 -0.02708 0.10774 C -0.03281 0.11306 -0.03662 0.11375 -0.02864 0.12693 C -0.02777 0.12855 -0.02673 0.12369 -0.02551 0.12254 C -0.02395 0.12092 -0.02221 0.11976 -0.02065 0.11838 C -0.01458 0.10173 -0.01909 0.11838 -0.01909 0.09942 C -0.01909 0.09664 -0.01892 0.10543 -0.01753 0.10774 C -0.01649 0.10959 -0.01423 0.10913 -0.01267 0.10982 C -0.00902 0.10843 -0.00468 0.10867 -0.00156 0.10566 C 0.00157 0.10265 0.00469 0.09294 0.00469 0.09294 C 0.00539 0.08809 0.00713 0.06705 0.01268 0.06543 C 0.01893 0.06358 0.02535 0.06404 0.03178 0.06335 C 0.03594 0.03537 0.02188 0.01202 0.00782 -0.00625 C -0.00138 0.00184 0.00504 0.00601 0.00956 0.01687 C 0.01494 0.03005 0.01928 0.0393 0.02848 0.04855 C 0.03108 0.04716 0.0356 0.04809 0.03647 0.04439 C 0.04011 0.0282 0.02692 0.01572 0.01737 0.01271 C 0.01581 0.0134 0.01372 0.01317 0.01268 0.01479 C 0.00539 0.02728 0.02119 0.03606 0.02692 0.04023 C 0.03074 0.0504 0.03195 0.0541 0.03959 0.05919 C 0.04115 0.05849 0.0441 0.05942 0.04445 0.0571 C 0.04497 0.05456 0.04219 0.05294 0.04115 0.05063 C 0.03994 0.04786 0.03907 0.04508 0.03803 0.04231 C 0.03681 0.03537 0.03265 0.02473 0.04601 0.03583 C 0.0481 0.03745 0.04792 0.04161 0.04914 0.04439 C 0.04949 0.04485 0.06476 0.07144 0.05556 0.05294 C 0.05313 0.04277 0.04723 0.0363 0.04289 0.02751 C 0.04063 0.03583 0.03768 0.03514 0.0349 0.04231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2" dur="6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7 -3.33333E-6 C 0.00121 -0.04004 -0.00122 -0.08889 0.01684 -0.12477 C 0.02621 -0.14421 0.02031 -0.13935 0.03125 -0.14421 C 0.0375 -0.14328 0.0441 -0.14421 0.05 -0.14143 C 0.0599 -0.1375 0.06354 -0.29189 0.0717 -0.28449 C 0.08299 -0.26273 0.07656 -0.24606 0.09045 -0.22777 C 0.09878 -0.21203 0.0849 -0.05092 0.09045 -0.04421 C 0.09479 -0.00115 0.10451 0.0257 0.11684 0.03195 C 0.13837 0.04167 0.14826 -0.01898 0.16337 -0.00532 C 0.19792 -0.0081 0.17326 -0.10764 0.1967 -0.12083 C 0.19948 -0.12245 0.20972 -0.10162 0.21233 -0.10416 C 0.21667 -0.10764 0.20625 -0.06365 0.20625 -0.06365 C 0.21389 -0.06296 0.22205 -0.06481 0.22917 -0.06088 C 0.23455 -0.05787 0.24167 -0.04421 0.24167 -0.04421 C 0.24861 -0.04699 0.24444 -0.11875 0.25087 -0.12361 C 0.26962 -0.13703 0.27552 -0.14375 0.28837 -0.16666 C 0.2941 -0.19745 0.37101 -0.18495 0.36649 -0.21527 C 0.36493 -0.23865 0.35677 -0.24051 0.35503 -0.26389 C 0.34497 -0.27314 0.35417 -0.26805 0.34253 -0.28449 C 0.3309 -0.30115 0.2842 -0.34791 0.28524 -0.36227 C 0.2908 -0.36134 0.3434 -0.37268 0.34878 -0.3706 C 0.36128 -0.36551 0.39983 -0.35 0.40816 -0.33865 C 0.42431 -0.31736 0.44653 -0.28402 0.45503 -0.25532 C 0.45434 -0.24051 0.40833 -0.20046 0.40625 -0.18611 C 0.40469 -0.17453 0.39253 -0.16157 0.3875 -0.15254 C 0.38247 -0.13287 0.38958 -0.15694 0.37917 -0.13588 C 0.37795 -0.13333 0.37847 -0.13009 0.37708 -0.12777 C 0.37344 -0.12152 0.36806 -0.11736 0.36458 -0.11111 C 0.3625 -0.10717 0.36111 -0.10254 0.35833 -0.09977 C 0.3533 -0.09514 0.3217 -0.13055 0.31649 -0.12615 C 0.30556 -0.11643 0.27656 -0.10486 0.26649 -0.09282 C 0.25174 -0.07615 0.26094 -0.02986 0.25295 -0.01088 C 0.24097 0.0176 0.25556 0.00787 0.25087 0.02662 C 0.25156 0.03195 0.26163 0.05973 0.26441 0.06389 C 0.26875 0.07061 0.2842 0.0794 0.29045 0.08218 C 0.29965 0.08079 0.31667 0.08797 0.3217 0.08334 C 0.32326 0.07223 0.30052 0.03473 0.29983 0.01528 C 0.30955 0.02037 0.30747 -0.03518 0.31753 -0.03333 C 0.33073 -0.03379 0.34653 -0.06412 0.3592 -0.06944 C 0.37257 -0.075 0.41823 0.0125 0.425 -0.00254 C 0.43056 -0.04004 0.42222 0.00602 0.43333 -0.02754 C 0.43472 -0.03217 0.43437 -0.03727 0.43542 -0.04143 C 0.43646 -0.04537 0.43819 -0.04884 0.43958 -0.05277 C 0.44028 -0.0574 0.44062 -0.06203 0.44167 -0.06643 C 0.44271 -0.0706 0.44549 -0.07338 0.44583 -0.07754 C 0.44653 -0.08773 0.44375 -0.15254 0.45208 -0.17754 C 0.45642 -0.19074 0.46649 -0.19814 0.475 -0.20555 C 0.49653 -0.22338 0.52309 -0.23194 0.54792 -0.23865 C 0.56389 -0.23773 0.57986 -0.2375 0.59583 -0.23588 C 0.60139 -0.23541 0.60851 -0.22731 0.6125 -0.225 C 0.61962 -0.22037 0.62795 -0.21689 0.63542 -0.21365 C 0.6375 -0.21018 0.63924 -0.20602 0.64167 -0.20277 C 0.6434 -0.20046 0.64635 -0.19977 0.64792 -0.19699 C 0.6526 -0.18958 0.65503 -0.17523 0.65833 -0.16666 C 0.66406 -0.12037 0.66059 -0.07268 0.65208 -0.02754 C 0.64826 -0.00764 0.64219 0.01019 0.63958 0.03079 C 0.63993 0.03704 0.63872 0.06574 0.64583 0.07523 C 0.6474 0.07732 0.65017 0.07662 0.65208 0.07801 C 0.65434 0.0794 0.65625 0.08172 0.65833 0.08334 C 0.66111 0.08635 0.66354 0.09005 0.66667 0.0919 C 0.67187 0.09491 0.67795 0.09514 0.68333 0.09746 C 0.6875 0.09931 0.69583 0.10278 0.69583 0.10278 C 0.77292 0.09861 0.72326 0.10648 0.75625 0.0919 C 0.76128 0.08681 0.77396 0.07593 0.77917 0.0669 C 0.78663 0.05417 0.78924 0.04098 0.79583 0.02801 C 0.80035 -0.00254 0.79774 0.00903 0.80208 -0.0081 C 0.8059 -0.05393 0.81111 -0.10301 0.8 -0.14722 C 0.79931 -0.15347 0.79913 -0.16041 0.79792 -0.16666 C 0.79583 -0.17639 0.79149 -0.18032 0.7875 -0.18889 C 0.78108 -0.20231 0.77535 -0.21875 0.76667 -0.23032 C 0.76424 -0.23356 0.76076 -0.23541 0.75833 -0.23865 C 0.75139 -0.24791 0.75017 -0.2537 0.73958 -0.2581 C 0.72552 -0.27268 0.72031 -0.28055 0.70417 -0.28588 C 0.67795 -0.30694 0.70885 -0.28449 0.68333 -0.29699 C 0.6809 -0.29814 0.67951 -0.30162 0.67708 -0.30277 C 0.6717 -0.30509 0.66042 -0.3081 0.66042 -0.30787 C 0.64479 -0.32222 0.66458 -0.30578 0.64583 -0.31643 C 0.64358 -0.31782 0.64184 -0.3206 0.63958 -0.32222 C 0.63003 -0.32754 0.6184 -0.3331 0.60833 -0.33588 C 0.5967 -0.34652 0.60503 -0.34051 0.58333 -0.34421 C 0.5691 -0.34652 0.55556 -0.35139 0.54167 -0.35532 C 0.53403 -0.35764 0.53021 -0.35787 0.52292 -0.36088 C 0.51875 -0.3625 0.51458 -0.36458 0.51042 -0.36643 C 0.50833 -0.36736 0.50417 -0.36921 0.50417 -0.36898 C 0.50191 -0.37152 0.49184 -0.37963 0.49167 -0.38588 C 0.49115 -0.40254 0.4908 -0.41967 0.49375 -0.43588 C 0.49462 -0.44027 0.49931 -0.44166 0.50208 -0.44421 C 0.50625 -0.44861 0.5099 -0.45347 0.51458 -0.45602 C 0.52344 -0.45949 0.53264 -0.46088 0.54167 -0.46365 C 0.5533 -0.46828 0.56285 -0.47199 0.575 -0.47523 C 0.60833 -0.47407 0.64167 -0.47407 0.675 -0.47199 C 0.68681 -0.47176 0.70486 -0.45347 0.71458 -0.44421 C 0.72187 -0.43773 0.7401 -0.42083 0.74375 -0.41365 C 0.74983 -0.40162 0.75156 -0.39676 0.7625 -0.38588 C 0.76528 -0.3831 0.76858 -0.38102 0.77083 -0.37754 C 0.77969 -0.36435 0.78229 -0.35439 0.79375 -0.34421 C 0.79514 -0.34166 0.79601 -0.33796 0.79792 -0.33588 C 0.79965 -0.33402 0.80226 -0.33449 0.80417 -0.3331 C 0.81476 -0.32592 0.82378 -0.31759 0.83542 -0.31365 C 0.84635 -0.30393 0.83924 -0.30879 0.85833 -0.30277 C 0.86111 -0.30162 0.86667 -0.3 0.86667 -0.3 C 0.87431 -0.29305 0.88073 -0.28912 0.88958 -0.28588 C 0.90174 -0.27615 0.91476 -0.27014 0.92708 -0.26111 C 0.93003 -0.25879 0.93247 -0.25486 0.93542 -0.25254 C 0.9408 -0.24838 0.94687 -0.24606 0.95208 -0.24166 C 0.96302 -0.23194 0.98351 -0.20555 0.99583 -0.19977 C 1.00382 -0.18912 1.01493 -0.18171 1.01875 -0.16666 C 1.02031 -0.15995 1.02101 -0.15347 1.02292 -0.14722 C 1.02396 -0.14421 1.02604 -0.14166 1.02708 -0.13865 C 1.02882 -0.13333 1.02986 -0.12777 1.03125 -0.12199 C 1.03194 -0.11921 1.03333 -0.11389 1.03333 -0.11389 C 1.03264 -0.09166 1.03247 -0.06944 1.03125 -0.04699 C 1.02986 -0.02129 1.01493 0.01991 1.00417 0.04167 C 0.99826 0.07361 0.97986 0.10486 0.9625 0.12801 C 0.9599 0.1382 0.95608 0.14514 0.95417 0.15579 C 0.95486 0.17246 0.95451 0.18936 0.95625 0.20579 C 0.95885 0.23148 0.98351 0.23959 0.99792 0.24746 C 1.02083 0.24653 1.04375 0.2463 1.06667 0.24468 C 1.07934 0.24375 1.08872 0.23311 1.1 0.22801 C 1.11059 0.20672 1.10747 0.21783 1.11042 0.19468 C 1.10972 0.17523 1.11007 0.15556 1.10833 0.13635 C 1.10799 0.13218 1.10538 0.12894 1.10417 0.12523 C 1.1033 0.12246 1.10347 0.11922 1.10208 0.1169 C 1.09844 0.11065 1.08958 0.10023 1.08958 0.10047 C 1.08385 0.07709 1.06163 0.07361 1.04583 0.06968 C 0.9401 0.07338 0.99618 0.06667 0.94583 0.08334 C 0.93507 0.09422 0.92326 0.10556 0.91042 0.11135 C 0.89965 0.1257 0.88559 0.13889 0.87292 0.15023 C 0.86875 0.15371 0.86389 0.15672 0.86042 0.16135 C 0.85833 0.16412 0.85677 0.16783 0.85417 0.16968 C 0.85035 0.17246 0.84167 0.17523 0.84167 0.17547 C 0.83281 0.18704 0.82431 0.19491 0.8125 0.20023 C 0.80972 0.20301 0.80729 0.20672 0.80417 0.20857 C 0.79896 0.21158 0.7875 0.21412 0.7875 0.21436 C 0.77326 0.2132 0.74826 0.22014 0.73333 0.20579 C 0.7309 0.20348 0.72951 0.19977 0.72708 0.19723 C 0.71649 0.18727 0.72066 0.19723 0.7125 0.18357 C 0.70347 0.16806 0.69323 0.14977 0.68958 0.13079 C 0.68819 0.12338 0.68715 0.11574 0.68542 0.10857 C 0.68403 0.10278 0.68125 0.0919 0.68125 0.09213 C 0.68056 0.08334 0.67917 0.07523 0.67917 0.0669 C 0.67917 0.05648 0.67969 0.0463 0.68125 0.03635 C 0.68437 0.01713 0.7191 0.01181 0.72917 0.00857 C 0.74253 -0.00347 0.75937 -0.01389 0.775 -0.01967 C 0.78003 -0.02361 0.7842 -0.02986 0.78958 -0.03333 C 0.79844 -0.03912 0.8033 -0.03842 0.8125 -0.04143 C 0.83281 -0.04814 0.84306 -0.05277 0.86458 -0.05555 C 0.87257 -0.0625 0.88038 -0.06365 0.88958 -0.06643 C 0.89167 -0.06828 0.89358 -0.0706 0.89583 -0.07222 C 0.89774 -0.07338 0.90017 -0.07338 0.90208 -0.075 C 0.91858 -0.08727 0.90156 -0.08078 0.92083 -0.08588 C 0.93264 -0.10162 0.92049 -0.08842 0.9375 -0.09699 C 0.93993 -0.09814 0.94149 -0.10139 0.94375 -0.10254 C 0.95382 -0.10879 0.96128 -0.1118 0.97083 -0.11921 C 0.97951 -0.12592 0.98108 -0.13009 0.98958 -0.14143 C 0.99167 -0.14421 0.99583 -0.15 0.99583 -0.15 C 1.00087 -0.1662 1.00399 -0.18217 1.00625 -0.19977 C 1.00556 -0.22569 1.01285 -0.25602 1.00208 -0.27754 C 0.98299 -0.31574 0.94774 -0.33518 0.91458 -0.34166 C 0.90295 -0.34768 0.89792 -0.35486 0.88542 -0.3581 C 0.87309 -0.36898 0.86042 -0.37222 0.84583 -0.37477 C 0.75347 -0.3706 0.81024 -0.37754 0.775 -0.36921 C 0.76667 -0.36736 0.75833 -0.36551 0.75 -0.36365 C 0.74583 -0.36273 0.7375 -0.36088 0.7375 -0.36064 C 0.72656 -0.35509 0.71476 -0.35347 0.70417 -0.34699 C 0.68785 -0.33703 0.67899 -0.33217 0.6625 -0.32477 C 0.65208 -0.31435 0.63976 -0.30972 0.62917 -0.3 C 0.62674 -0.29768 0.62517 -0.29421 0.62292 -0.29143 C 0.61406 -0.28125 0.60347 -0.27245 0.59375 -0.26389 C 0.58941 -0.25254 0.5849 -0.24328 0.57917 -0.2331 C 0.57552 -0.21875 0.56875 -0.20115 0.5625 -0.18889 C 0.55868 -0.16828 0.55503 -0.14652 0.54792 -0.12777 C 0.54427 -0.09328 0.53715 -0.05555 0.54792 -0.02199 C 0.55573 0.00209 0.56736 0.02616 0.57917 0.04746 C 0.58576 0.05926 0.59549 0.06898 0.60208 0.08079 C 0.61719 0.10764 0.63472 0.12338 0.65625 0.13912 C 0.67118 0.15 0.67257 0.15348 0.6875 0.15857 C 0.70017 0.16875 0.71267 0.17107 0.72708 0.17523 C 0.75382 0.18311 0.78108 0.1882 0.80833 0.1919 C 0.85521 0.19028 0.86823 0.19375 0.90208 0.18635 C 0.93264 0.17963 0.96128 0.1625 0.99167 0.15579 C 1.00087 0.14769 1.01042 0.14098 1.02083 0.13635 C 1.03125 0.1257 1.04236 0.11736 1.05208 0.10579 C 1.06146 0.09468 1.06875 0.08172 1.07917 0.07246 C 1.08385 0.0632 1.0901 0.05463 1.09375 0.04445 C 1.09479 0.04213 1.09479 0.03889 1.09583 0.03635 C 1.09757 0.03125 1.1 0.02686 1.10208 0.02223 C 1.10486 0.00787 1.10972 -0.00463 1.1125 -0.01967 C 1.11094 -0.0493 1.11267 -0.08819 1.10208 -0.11643 C 1.07517 -0.18796 1.02257 -0.2125 0.96667 -0.21921 C 0.9184 -0.23634 0.86649 -0.26412 0.80816 -0.26389 C 0.74983 -0.26342 0.64965 -0.22523 0.61667 -0.21643 C 0.61424 -0.21643 0.61285 -0.21203 0.61042 -0.21088 C 0.59653 -0.20439 0.58038 -0.19352 0.56667 -0.18889 C 0.55903 -0.18217 0.55191 -0.17453 0.54375 -0.16944 C 0.52656 -0.15764 0.53924 -0.17129 0.52083 -0.15254 C 0.51094 -0.14259 0.5026 -0.13125 0.49375 -0.11921 C 0.48854 -0.11227 0.47587 -0.09977 0.47292 -0.09166 C 0.46476 -0.0699 0.45451 -0.05046 0.44167 -0.03333 C 0.44097 -0.0287 0.4408 -0.02361 0.43958 -0.01967 C 0.43628 -0.00764 0.42934 0.00209 0.42708 0.01412 C 0.42639 0.0176 0.42587 0.02153 0.425 0.025 C 0.42378 0.03079 0.42083 0.04167 0.42083 0.04167 C 0.42274 0.06273 0.42309 0.07246 0.43542 0.08635 C 0.44149 0.09306 0.44687 0.10186 0.45417 0.10579 C 0.46111 0.10949 0.46858 0.11158 0.475 0.1169 C 0.48542 0.12547 0.50104 0.13959 0.5125 0.14468 C 0.51875 0.14746 0.52569 0.14815 0.53125 0.15301 C 0.53993 0.16065 0.53507 0.15787 0.54583 0.16135 C 0.55278 0.1676 0.57066 0.17778 0.57917 0.18079 C 0.59462 0.19445 0.61458 0.20023 0.63125 0.21135 C 0.63628 0.21459 0.6408 0.21898 0.64583 0.22246 C 0.65833 0.23079 0.67257 0.23473 0.68542 0.2419 C 0.69323 0.2463 0.70087 0.25047 0.70833 0.25556 C 0.71059 0.25718 0.71215 0.26019 0.71458 0.26135 C 0.72517 0.26644 0.73715 0.2676 0.74792 0.27246 C 0.76389 0.27153 0.78003 0.27292 0.79583 0.26968 C 0.79878 0.26875 0.79983 0.26366 0.80208 0.26135 C 0.80608 0.25718 0.81042 0.25394 0.81458 0.25023 C 0.81927 0.24584 0.82465 0.24352 0.82917 0.23912 C 0.83785 0.23079 0.84444 0.21783 0.85417 0.21135 C 0.8625 0.20579 0.87118 0.20162 0.87917 0.19468 C 0.88958 0.19561 0.9 0.19584 0.91042 0.19723 C 0.92309 0.19931 0.9342 0.21181 0.94583 0.21667 C 0.95503 0.22616 0.97604 0.24352 0.9875 0.24746 C 0.99028 0.24815 0.99306 0.24908 0.99583 0.25023 C 1 0.25186 1.00833 0.25556 1.00833 0.25556 C 1.02014 0.25486 1.03212 0.25602 1.04375 0.25301 C 1.0474 0.25209 1.05208 0.23959 1.05417 0.23611 C 1.05608 0.23334 1.05868 0.23102 1.06042 0.22801 C 1.0651 0.22014 1.06667 0.20857 1.07292 0.20301 C 1.08559 0.19167 1.09774 0.1875 1.1125 0.18357 C 1.12431 0.18449 1.13628 0.18403 1.14792 0.18635 C 1.15799 0.18843 1.16719 0.19491 1.17708 0.19723 C 1.19028 0.21505 1.20712 0.21898 1.225 0.22523 C 1.24809 0.22269 1.25035 0.2294 1.25625 0.20579 C 1.25434 0.17361 1.25538 0.15695 1.23542 0.13912 C 1.22847 0.12523 1.21476 0.11528 1.20417 0.10579 C 1.19878 0.09491 1.19757 0.07778 1.20417 0.0669 C 1.20573 0.06436 1.20851 0.06366 1.21042 0.06135 C 1.21771 0.05255 1.22274 0.04005 1.23125 0.03357 C 1.24913 0.01922 1.26528 0.0051 1.28542 -0.00254 C 1.3224 -0.03564 1.37778 -0.0287 1.41875 -0.03032 C 1.42778 -0.03333 1.43681 -0.03564 1.44583 -0.03865 C 1.45087 -0.04884 1.45694 -0.05393 1.4625 -0.06365 C 1.4651 -0.07801 1.47083 -0.09097 1.47292 -0.10532 C 1.47552 -0.12314 1.47899 -0.14027 1.48125 -0.1581 C 1.48056 -0.18889 1.48038 -0.21921 1.47917 -0.24977 C 1.47812 -0.275 1.46406 -0.29884 1.45833 -0.32222 C 1.45243 -0.34583 1.44479 -0.3706 1.43125 -0.38889 C 1.42812 -0.40115 1.42153 -0.41041 1.41667 -0.42199 C 1.41198 -0.43333 1.41007 -0.44189 1.40417 -0.45254 C 1.40052 -0.47685 1.38611 -0.49606 1.37917 -0.51921 C 1.37014 -0.5493 1.35972 -0.57615 1.34583 -0.60254 C 1.34288 -0.6081 1.34028 -0.61365 1.3375 -0.61921 C 1.33611 -0.62199 1.33542 -0.62569 1.33333 -0.62754 C 1.32691 -0.63333 1.32622 -0.6331 1.32083 -0.64143 C 1.31076 -0.65717 1.29861 -0.67916 1.28333 -0.68588 C 1.26649 -0.70393 1.27899 -0.69305 1.25417 -0.70532 C 1.23854 -0.71296 1.22465 -0.72338 1.20833 -0.72754 C 1.17708 -0.74838 1.14375 -0.76227 1.1125 -0.7831 C 1.10208 -0.79004 1.09045 -0.79282 1.07917 -0.79699 C 1.07361 -0.79907 1.0625 -0.80254 1.0625 -0.80231 C 1.04913 -0.81435 1.06076 -0.80602 1.03333 -0.81088 C 1.01944 -0.81342 1.00556 -0.81944 0.99167 -0.82199 C 0.96545 -0.82708 0.94149 -0.8287 0.91458 -0.83032 C 0.64097 -0.8912 0.89809 -0.83588 0.13333 -0.8331 C 0.11684 -0.82754 0.09983 -0.82847 0.08333 -0.82199 C 0.05573 -0.81111 0.02691 -0.80023 2.77778E-7 -0.78588 C -0.01406 -0.77824 -0.02708 -0.76736 -0.04149 -0.76088 C -0.0526 -0.75602 -0.05642 -0.75509 -0.06667 -0.74699 C -0.08559 -0.73194 -0.10504 -0.7118 -0.11875 -0.68889 C -0.12431 -0.67963 -0.13542 -0.66088 -0.13542 -0.66088 C -0.13993 -0.64282 -0.14896 -0.62939 -0.15625 -0.61365 C -0.1651 -0.59514 -0.17292 -0.57592 -0.18333 -0.5581 C -0.18646 -0.5412 -0.19115 -0.52523 -0.19375 -0.5081 C -0.19514 -0.48379 -0.19705 -0.46088 -0.2 -0.43588 C -0.19931 -0.39699 -0.19965 -0.3581 -0.19792 -0.31921 C -0.19705 -0.3 -0.18559 -0.28125 -0.18125 -0.26389 C -0.16944 -0.21689 -0.14219 -0.18148 -0.11875 -0.14421 C -0.10747 -0.12615 -0.11788 -0.14606 -0.10417 -0.12777 C -0.09896 -0.12083 -0.09427 -0.11273 -0.08941 -0.10532 C -0.07951 -0.08958 -0.07292 -0.07754 -0.0625 -0.06365 C -0.04688 -0.04305 -0.06632 -0.08935 -0.03941 -0.03611 C -0.03819 -0.03333 -0.03698 -0.02986 -0.03542 -0.02754 C -0.02344 -0.01157 -0.0349 -0.03402 -0.02292 -0.01389 C -0.01563 -0.00139 -0.01076 0.0125 -0.00417 0.025 C -0.00122 0.03079 0.00139 0.03635 0.00417 0.04167 C 0.00556 0.04445 0.00833 0.05023 0.00833 0.05023 C 0.01198 0.03588 0.00816 0.02338 0.00208 0.01135 C 0.00139 0.00741 2.77778E-7 -3.33333E-6 2.77778E-7 -3.33333E-6 Z " pathEditMode="relative" rAng="0" ptsTypes="ffffffafffffffffffaffffffffffffffffaffffffffffffffffffffffffffffffffffffffffffffffffffffffffffffffffffffffffffffffffffffffffffffffffffffffffffffffffffffffffffffffffffffffffffffffffffffffffffaffffffffffffffffffffffffffffffffffffffffffffffffffffffffffffffffffffffffffffffffffffffffffffffffffff">
                                      <p:cBhvr>
                                        <p:cTn id="14" dur="18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63" y="-3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9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8" presetClass="emph" presetSubtype="0" repeatCount="indefinite" fill="hold" nodeType="afterEffect">
                                  <p:stCondLst>
                                    <p:cond delay="2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97" dur="3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5" dur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" fill="hold">
                                          <p:stCondLst>
                                            <p:cond delay="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20" fill="hold">
                                          <p:stCondLst>
                                            <p:cond delay="4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2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 nodeType="clickPar">
                      <p:stCondLst>
                        <p:cond delay="0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" decel="100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 nodeType="clickPar">
                      <p:stCondLst>
                        <p:cond delay="0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 nodeType="clickPar">
                      <p:stCondLst>
                        <p:cond delay="0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decel="100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" decel="100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31" grpId="0" animBg="1"/>
      <p:bldP spid="14" grpId="0" animBg="1"/>
      <p:bldP spid="14" grpId="1" animBg="1"/>
      <p:bldP spid="20" grpId="0" animBg="1"/>
      <p:bldP spid="21" grpId="0" animBg="1"/>
      <p:bldP spid="21" grpId="1" animBg="1"/>
      <p:bldP spid="29" grpId="0" animBg="1"/>
      <p:bldP spid="29" grpId="1" animBg="1"/>
      <p:bldP spid="36" grpId="0" animBg="1"/>
      <p:bldP spid="36" grpId="1" animBg="1"/>
      <p:bldP spid="42" grpId="0" animBg="1"/>
      <p:bldP spid="42" grpId="1" animBg="1"/>
      <p:bldP spid="43" grpId="0" animBg="1"/>
      <p:bldP spid="43" grpId="1" animBg="1"/>
      <p:bldP spid="18" grpId="0" animBg="1"/>
      <p:bldP spid="18" grpId="1" animBg="1"/>
      <p:bldP spid="53" grpId="0" animBg="1"/>
      <p:bldP spid="2" grpId="0" animBg="1"/>
      <p:bldP spid="32" grpId="0" animBg="1"/>
      <p:bldP spid="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rot="10800000" flipV="1">
            <a:off x="6286500" y="1071563"/>
            <a:ext cx="2143125" cy="917575"/>
          </a:xfrm>
          <a:prstGeom prst="line">
            <a:avLst/>
          </a:prstGeom>
          <a:ln w="168275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53" idx="6"/>
          </p:cNvCxnSpPr>
          <p:nvPr/>
        </p:nvCxnSpPr>
        <p:spPr>
          <a:xfrm flipV="1">
            <a:off x="4429125" y="1677988"/>
            <a:ext cx="1571625" cy="822325"/>
          </a:xfrm>
          <a:prstGeom prst="curvedConnector3">
            <a:avLst>
              <a:gd name="adj1" fmla="val 114545"/>
            </a:avLst>
          </a:prstGeom>
          <a:ln w="825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143500" y="3429000"/>
            <a:ext cx="857250" cy="214313"/>
          </a:xfrm>
          <a:prstGeom prst="line">
            <a:avLst/>
          </a:prstGeom>
          <a:ln w="254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429250" y="4857750"/>
            <a:ext cx="1643063" cy="500063"/>
          </a:xfrm>
          <a:prstGeom prst="line">
            <a:avLst/>
          </a:prstGeom>
          <a:ln w="254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357688" y="4143375"/>
            <a:ext cx="2000250" cy="1439863"/>
          </a:xfrm>
          <a:prstGeom prst="curvedConnector3">
            <a:avLst>
              <a:gd name="adj1" fmla="val 50000"/>
            </a:avLst>
          </a:prstGeom>
          <a:ln w="2032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3357563" y="4572000"/>
            <a:ext cx="1285875" cy="714375"/>
          </a:xfrm>
          <a:prstGeom prst="line">
            <a:avLst/>
          </a:prstGeom>
          <a:ln w="127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18" idx="4"/>
          </p:cNvCxnSpPr>
          <p:nvPr/>
        </p:nvCxnSpPr>
        <p:spPr>
          <a:xfrm rot="5400000" flipH="1" flipV="1">
            <a:off x="-194469" y="3909219"/>
            <a:ext cx="3357563" cy="396875"/>
          </a:xfrm>
          <a:prstGeom prst="line">
            <a:avLst/>
          </a:prstGeom>
          <a:ln w="1270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000125" y="3000375"/>
            <a:ext cx="4622800" cy="3021013"/>
          </a:xfrm>
          <a:prstGeom prst="line">
            <a:avLst/>
          </a:prstGeom>
          <a:ln w="409575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43313" y="1714500"/>
            <a:ext cx="2000250" cy="1214438"/>
          </a:xfrm>
          <a:prstGeom prst="bentConnector3">
            <a:avLst>
              <a:gd name="adj1" fmla="val 33311"/>
            </a:avLst>
          </a:prstGeom>
          <a:ln w="2984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912269" y="1802606"/>
            <a:ext cx="819150" cy="642938"/>
          </a:xfrm>
          <a:prstGeom prst="line">
            <a:avLst/>
          </a:prstGeom>
          <a:ln w="20320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1714500" y="1500188"/>
            <a:ext cx="1890713" cy="1604962"/>
          </a:xfrm>
          <a:prstGeom prst="line">
            <a:avLst/>
          </a:prstGeom>
          <a:ln w="298450" cap="rnd"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857250" y="714375"/>
            <a:ext cx="1285875" cy="1214438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Старт</a:t>
            </a:r>
          </a:p>
        </p:txBody>
      </p:sp>
      <p:sp>
        <p:nvSpPr>
          <p:cNvPr id="5" name="Овал 4"/>
          <p:cNvSpPr/>
          <p:nvPr/>
        </p:nvSpPr>
        <p:spPr>
          <a:xfrm>
            <a:off x="1428728" y="1071546"/>
            <a:ext cx="214314" cy="21431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00430" y="3000372"/>
            <a:ext cx="142876" cy="14287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643313" y="1643063"/>
            <a:ext cx="71437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00688" y="2857500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00125" y="5929313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 flipV="1">
            <a:off x="1643063" y="2428875"/>
            <a:ext cx="80962" cy="7143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286250" y="5500688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286500" y="4071938"/>
            <a:ext cx="71438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7072313" y="5357813"/>
            <a:ext cx="71437" cy="714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000750" y="3643313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929313" y="1643063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1294" name="Группа 61"/>
          <p:cNvGrpSpPr>
            <a:grpSpLocks/>
          </p:cNvGrpSpPr>
          <p:nvPr/>
        </p:nvGrpSpPr>
        <p:grpSpPr bwMode="auto">
          <a:xfrm>
            <a:off x="8174038" y="92075"/>
            <a:ext cx="857250" cy="1000125"/>
            <a:chOff x="8173373" y="92787"/>
            <a:chExt cx="857256" cy="1000132"/>
          </a:xfrm>
        </p:grpSpPr>
        <p:sp>
          <p:nvSpPr>
            <p:cNvPr id="60" name="Блок-схема: задержка 59"/>
            <p:cNvSpPr/>
            <p:nvPr/>
          </p:nvSpPr>
          <p:spPr>
            <a:xfrm rot="17086643">
              <a:off x="8101934" y="164226"/>
              <a:ext cx="1000132" cy="857256"/>
            </a:xfrm>
            <a:prstGeom prst="flowChartDelay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Блок-схема: задержка 60">
              <a:hlinkClick r:id="rId2" action="ppaction://hlinksldjump"/>
            </p:cNvPr>
            <p:cNvSpPr/>
            <p:nvPr/>
          </p:nvSpPr>
          <p:spPr>
            <a:xfrm rot="17086643">
              <a:off x="8245605" y="333296"/>
              <a:ext cx="725492" cy="622304"/>
            </a:xfrm>
            <a:prstGeom prst="flowChartDelay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7858125" y="-571500"/>
            <a:ext cx="1785938" cy="2000250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право с вырезом 31"/>
          <p:cNvSpPr/>
          <p:nvPr/>
        </p:nvSpPr>
        <p:spPr>
          <a:xfrm rot="10490826" flipV="1">
            <a:off x="1879600" y="635000"/>
            <a:ext cx="3019425" cy="622300"/>
          </a:xfrm>
          <a:prstGeom prst="notchedRightArrow">
            <a:avLst>
              <a:gd name="adj1" fmla="val 42260"/>
              <a:gd name="adj2" fmla="val 79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Быстрее сюда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9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 nodeType="clickPar">
                      <p:stCondLst>
                        <p:cond delay="0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decel="100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 nodeType="clickPar">
                      <p:stCondLst>
                        <p:cond delay="0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" decel="100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 nodeType="clickPar">
                      <p:stCondLst>
                        <p:cond delay="0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" decel="100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8" presetClass="emph" presetSubtype="0" repeatCount="indefinite" fill="hold" nodeType="afterEffect">
                                  <p:stCondLst>
                                    <p:cond delay="5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0" dur="1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0" grpId="0" animBg="1"/>
      <p:bldP spid="21" grpId="0" animBg="1"/>
      <p:bldP spid="21" grpId="1" animBg="1"/>
      <p:bldP spid="18" grpId="0" animBg="1"/>
      <p:bldP spid="18" grpId="1" animBg="1"/>
      <p:bldP spid="29" grpId="0" animBg="1"/>
      <p:bldP spid="29" grpId="1" animBg="1"/>
      <p:bldP spid="36" grpId="0" animBg="1"/>
      <p:bldP spid="36" grpId="1" animBg="1"/>
      <p:bldP spid="42" grpId="0" animBg="1"/>
      <p:bldP spid="42" grpId="1" animBg="1"/>
      <p:bldP spid="43" grpId="0" animBg="1"/>
      <p:bldP spid="43" grpId="1" animBg="1"/>
      <p:bldP spid="53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214554"/>
            <a:ext cx="774923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Молодец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Ты справился с задачей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857628"/>
            <a:ext cx="854150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Готов пройти 2 уровень?</a:t>
            </a: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3071802" y="5643578"/>
            <a:ext cx="4071966" cy="785818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2 уровень</a:t>
            </a:r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57158" y="5643578"/>
            <a:ext cx="2428892" cy="714380"/>
          </a:xfrm>
          <a:prstGeom prst="stripedRightArrow">
            <a:avLst>
              <a:gd name="adj1" fmla="val 70317"/>
              <a:gd name="adj2" fmla="val 138888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Жми сюда</a:t>
            </a:r>
          </a:p>
        </p:txBody>
      </p:sp>
      <p:pic>
        <p:nvPicPr>
          <p:cNvPr id="122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142875"/>
            <a:ext cx="2943225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78035E-8 C -0.00347 -0.01411 -0.00816 -0.01041 -0.0191 -0.00856 C -0.02153 0.00115 -0.02188 0.003 -0.01424 0.00624 C -0.00104 0.00416 -0.00052 0.00439 0.00643 -0.00856 C 0.00416 -0.02104 0.00104 -0.02359 -0.00799 -0.02752 C -0.01528 -0.0259 -0.02448 -0.02636 -0.0158 -0.0148 C -0.00799 -0.01665 0.00226 -0.01734 -0.00955 -0.02752 C -0.01528 -0.02682 -0.02118 -0.02705 -0.02691 -0.02544 C -0.03351 -0.02335 -0.03299 -0.00648 -0.02379 -0.00231 C -0.01493 -0.00416 -0.01233 -0.00486 -0.00625 -0.01272 C -3.05556E-6 -0.01202 0.00678 -0.01341 0.01268 -0.01064 C 0.01424 -0.00994 0.01268 -0.00486 0.01112 -0.00439 C 0.00539 -0.00324 -0.00052 -0.00578 -0.00625 -0.00648 C -0.01198 -0.01364 -0.0125 -0.01457 -0.00799 -0.02335 C -0.00643 -0.02266 -0.00434 -0.02289 -0.00313 -0.02127 C -0.00104 -0.0185 -0.00104 -0.01133 -0.00313 -0.00856 C -0.00434 -0.00694 -0.00643 -0.00717 -0.00799 -0.00648 C -0.01163 -0.00717 -0.01597 -0.00601 -0.0191 -0.00856 C -0.02031 -0.00948 -0.01736 -0.01249 -0.0158 -0.01272 C -0.01215 -0.01318 -0.00834 -0.01133 -0.00469 -0.01064 C -0.00156 0.00185 -0.00486 0.00046 -0.01268 -0.00231 C -0.00452 -0.00948 0.00643 -0.00694 -0.01111 -0.01064 C -0.00955 -0.01133 -0.00781 -0.01202 -0.00625 -0.01272 C -0.00469 -0.01341 -0.00955 -0.01411 -0.01111 -0.0148 C -0.01372 -0.01596 -0.01649 -0.01642 -0.0191 -0.01711 C -0.00781 -0.02197 -0.01823 -0.01619 -0.02066 -0.02127 C -0.02153 -0.02289 -0.0184 -0.02405 -0.01736 -0.02544 C -0.01042 -0.02243 -0.01181 -0.0252 -0.01424 -0.01272 C -0.01511 -0.00833 -0.01736 -5.78035E-8 -0.01736 -5.78035E-8 C -0.01979 -0.00324 -0.03177 -0.01133 -0.02066 -0.00648 C -0.01702 -0.00717 -0.01285 -0.00624 -0.00955 -0.00856 C -0.00799 -0.00948 -0.0066 -0.01387 -0.00799 -0.0148 C -0.01042 -0.01642 -0.0132 -0.01341 -0.0158 -0.01272 C -0.02066 0.00647 -0.00469 -0.00231 -0.00156 -0.0148 C -0.00486 -0.01642 -0.01875 -0.01804 -0.00625 -0.01272 C -0.00886 -0.01202 -0.01146 -0.01064 -0.01424 -0.01064 C -0.0158 -0.01064 -0.00834 -0.0111 -0.00955 -0.01272 C -0.01198 -0.01596 -0.0191 -0.01711 -0.0191 -0.01711 C -0.01476 -0.0178 -0.01059 -0.01919 -0.00625 -0.01919 C -0.00347 -0.01919 -0.01163 -0.01804 -0.01424 -0.01711 C -0.01597 -0.01665 -0.01736 -0.01526 -0.0191 -0.0148 C -0.02222 -0.01387 -0.0316 -0.01272 -0.02847 -0.01272 C -0.02413 -0.01272 -0.0158 -0.0148 -0.0158 -0.0148 " pathEditMode="relative" ptsTypes="ffffffffffffffffffffffffffffffffffffffffffA">
                                      <p:cBhvr>
                                        <p:cTn id="6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ышиный»  лабирин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Мышиный»  лабиринт</Template>
  <TotalTime>23</TotalTime>
  <Words>68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Century Gothic</vt:lpstr>
      <vt:lpstr>Wingdings 2</vt:lpstr>
      <vt:lpstr>Verdana</vt:lpstr>
      <vt:lpstr>Comic Sans MS</vt:lpstr>
      <vt:lpstr>Angelica</vt:lpstr>
      <vt:lpstr>Times New Roman</vt:lpstr>
      <vt:lpstr>DomCasual</vt:lpstr>
      <vt:lpstr>Мышиный»  лабиринт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«Мышиный»  лабиринт</dc:title>
  <dc:creator>zotovAG</dc:creator>
  <cp:lastModifiedBy>zotovAG</cp:lastModifiedBy>
  <cp:revision>4</cp:revision>
  <dcterms:created xsi:type="dcterms:W3CDTF">2012-12-03T19:17:55Z</dcterms:created>
  <dcterms:modified xsi:type="dcterms:W3CDTF">2012-12-03T19:41:31Z</dcterms:modified>
</cp:coreProperties>
</file>