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713" autoAdjust="0"/>
  </p:normalViewPr>
  <p:slideViewPr>
    <p:cSldViewPr>
      <p:cViewPr varScale="1">
        <p:scale>
          <a:sx n="53" d="100"/>
          <a:sy n="53" d="100"/>
        </p:scale>
        <p:origin x="-9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1%8D%D1%80%D0%BE%D0%B1%D0%BD%D0%B0%D1%8F_%D1%82%D1%80%D0%B5%D0%BD%D0%B8%D1%80%D0%BE%D0%B2%D0%BA%D0%B0" TargetMode="External"/><Relationship Id="rId7" Type="http://schemas.openxmlformats.org/officeDocument/2006/relationships/hyperlink" Target="http://ru.wikipedia.org/wiki/%D0%90%D0%BA%D0%BA%D0%BB%D0%B8%D0%BC%D0%B0%D1%82%D0%B8%D0%B7%D0%B0%D1%86%D0%B8%D1%8F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ru.wikipedia.org/wiki/%D0%93%D0%B8%D0%BF%D0%BE%D0%BA%D1%81%D0%B8%D1%87%D0%B5%D1%81%D0%BA%D0%B0%D1%8F_%D1%82%D1%80%D0%B5%D0%BD%D0%B8%D1%80%D0%BE%D0%B2%D0%BA%D0%B0" TargetMode="External"/><Relationship Id="rId5" Type="http://schemas.openxmlformats.org/officeDocument/2006/relationships/hyperlink" Target="http://ru.wikipedia.org/wiki/%D0%98%D0%BD%D1%82%D0%B5%D1%80%D0%B2%D0%B0%D0%BB%D1%8C%D0%BD%D1%8B%D0%B5_%D1%82%D1%80%D0%B5%D0%BD%D0%B8%D1%80%D0%BE%D0%B2%D0%BA%D0%B8" TargetMode="External"/><Relationship Id="rId4" Type="http://schemas.openxmlformats.org/officeDocument/2006/relationships/hyperlink" Target="http://ru.wikipedia.org/wiki/%D0%90%D0%BD%D0%B0%D1%8D%D1%80%D0%BE%D0%B1%D0%BD%D0%B0%D1%8F_%D1%82%D1%80%D0%B5%D0%BD%D0%B8%D1%80%D0%BE%D0%B2%D0%BA%D0%B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1%80%D0%BE%D0%B2%D0%BE%D0%BE%D0%B1%D1%80%D0%B0%D1%89%D0%B5%D0%BD%D0%B8%D0%B5" TargetMode="External"/><Relationship Id="rId2" Type="http://schemas.openxmlformats.org/officeDocument/2006/relationships/hyperlink" Target="http://ru.wikipedia.org/wiki/%D0%A1%D0%B5%D1%80%D0%B4%D0%B5%D1%87%D0%BD%D1%8B%D0%B9_%D1%80%D0%B8%D1%82%D0%BC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E%D0%B4%D1%82%D1%8F%D0%B3%D0%B8%D0%B2%D0%B0%D0%BD%D0%B8%D0%B5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Физическая культура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Содержимое 3" descr="0004517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0750" y="2258219"/>
            <a:ext cx="4762500" cy="32099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Типы физических тренировок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Содержимое 4" descr="search_images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620689"/>
            <a:ext cx="4896544" cy="561662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ru-RU" dirty="0" smtClean="0">
                <a:hlinkClick r:id="rId3" tooltip="Аэробная тренировка"/>
              </a:rPr>
              <a:t>Аэробная тренировка</a:t>
            </a:r>
            <a:r>
              <a:rPr lang="ru-RU" dirty="0" smtClean="0"/>
              <a:t> - Тренировка с большим числом повторений, направлена на улучшение выносливости.</a:t>
            </a:r>
          </a:p>
          <a:p>
            <a:pPr lvl="0"/>
            <a:r>
              <a:rPr lang="ru-RU" dirty="0" smtClean="0">
                <a:hlinkClick r:id="rId4" tooltip="Анаэробная тренировка"/>
              </a:rPr>
              <a:t>Анаэробная тренировка</a:t>
            </a:r>
            <a:r>
              <a:rPr lang="ru-RU" dirty="0" smtClean="0"/>
              <a:t> - Тренировка с большим отягощением, направлена на развитие силы.</a:t>
            </a:r>
          </a:p>
          <a:p>
            <a:pPr lvl="0"/>
            <a:r>
              <a:rPr lang="ru-RU" dirty="0" smtClean="0">
                <a:hlinkClick r:id="rId5" tooltip="Интервальные тренировки"/>
              </a:rPr>
              <a:t>Интервальные тренировки</a:t>
            </a:r>
            <a:r>
              <a:rPr lang="ru-RU" dirty="0" smtClean="0"/>
              <a:t> - Тренировки призванные совместить лучшее от Анаэробных и Аэробных тренировок</a:t>
            </a:r>
          </a:p>
          <a:p>
            <a:pPr lvl="0"/>
            <a:r>
              <a:rPr lang="ru-RU" dirty="0" err="1" smtClean="0">
                <a:hlinkClick r:id="rId6" tooltip="Гипоксическая тренировка"/>
              </a:rPr>
              <a:t>Гипоксическая</a:t>
            </a:r>
            <a:r>
              <a:rPr lang="ru-RU" dirty="0" smtClean="0">
                <a:hlinkClick r:id="rId6" tooltip="Гипоксическая тренировка"/>
              </a:rPr>
              <a:t> тренировка</a:t>
            </a:r>
            <a:r>
              <a:rPr lang="ru-RU" dirty="0" smtClean="0"/>
              <a:t> - Тренировка профессиональных спортсменов, предназначенная для уменьшения периода </a:t>
            </a:r>
            <a:r>
              <a:rPr lang="ru-RU" dirty="0" smtClean="0">
                <a:hlinkClick r:id="rId7" tooltip="Акклиматизация"/>
              </a:rPr>
              <a:t>акклиматизации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Преимущества физических упражнений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Физические упражнения:</a:t>
            </a:r>
          </a:p>
          <a:p>
            <a:pPr lvl="0"/>
            <a:r>
              <a:rPr lang="ru-RU" dirty="0" smtClean="0"/>
              <a:t>Ускоряют </a:t>
            </a:r>
            <a:r>
              <a:rPr lang="ru-RU" dirty="0" smtClean="0">
                <a:hlinkClick r:id="rId2" tooltip="Сердечный ритм"/>
              </a:rPr>
              <a:t>сердечный ритм</a:t>
            </a:r>
            <a:r>
              <a:rPr lang="ru-RU" dirty="0" smtClean="0"/>
              <a:t>, и тем самым стимулируют </a:t>
            </a:r>
            <a:r>
              <a:rPr lang="ru-RU" dirty="0" smtClean="0">
                <a:hlinkClick r:id="rId3" tooltip="Кровообращение"/>
              </a:rPr>
              <a:t>кровообращение</a:t>
            </a:r>
            <a:r>
              <a:rPr lang="ru-RU" dirty="0" smtClean="0"/>
              <a:t>, обеспечивая интенсификацию (усиление) обменных процессов в тканях организма</a:t>
            </a:r>
          </a:p>
          <a:p>
            <a:pPr lvl="0"/>
            <a:r>
              <a:rPr lang="ru-RU" dirty="0" smtClean="0"/>
              <a:t>Способствуют укреплению мускулов</a:t>
            </a:r>
          </a:p>
          <a:p>
            <a:pPr lvl="0"/>
            <a:r>
              <a:rPr lang="ru-RU" dirty="0" smtClean="0"/>
              <a:t>Предотвращают расширение вен</a:t>
            </a:r>
          </a:p>
          <a:p>
            <a:pPr lvl="0"/>
            <a:r>
              <a:rPr lang="ru-RU" dirty="0" smtClean="0"/>
              <a:t>Придают красивый цвет лицу</a:t>
            </a:r>
          </a:p>
          <a:p>
            <a:pPr lvl="0"/>
            <a:r>
              <a:rPr lang="ru-RU" dirty="0" smtClean="0"/>
              <a:t>Поддерживают упругость кожи</a:t>
            </a:r>
          </a:p>
          <a:p>
            <a:pPr lvl="0"/>
            <a:r>
              <a:rPr lang="ru-RU" dirty="0" smtClean="0"/>
              <a:t>Способствуют исправлению осанки</a:t>
            </a:r>
          </a:p>
          <a:p>
            <a:pPr lvl="0"/>
            <a:r>
              <a:rPr lang="ru-RU" dirty="0" smtClean="0"/>
              <a:t>Способствуют нормализации веса</a:t>
            </a:r>
          </a:p>
          <a:p>
            <a:pPr lvl="0"/>
            <a:r>
              <a:rPr lang="ru-RU" dirty="0" smtClean="0"/>
              <a:t>Укрепляют кости</a:t>
            </a:r>
          </a:p>
          <a:p>
            <a:pPr lvl="0"/>
            <a:r>
              <a:rPr lang="ru-RU" dirty="0" smtClean="0"/>
              <a:t>Придают гибкость суставам и связкам</a:t>
            </a:r>
          </a:p>
          <a:p>
            <a:pPr lvl="0"/>
            <a:r>
              <a:rPr lang="ru-RU" dirty="0" smtClean="0"/>
              <a:t>Прививают вкус к регулярной и дисциплинированной жизни</a:t>
            </a:r>
            <a:endParaRPr lang="ru-RU" dirty="0"/>
          </a:p>
        </p:txBody>
      </p:sp>
      <p:pic>
        <p:nvPicPr>
          <p:cNvPr id="11" name="Содержимое 10" descr="search_images (27)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3851920" y="692696"/>
            <a:ext cx="4896544" cy="53285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search_images (1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548680"/>
            <a:ext cx="4896543" cy="576063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Оказывая благотворное влияние на нервно-эмоциональную систему, физическая культура продлевает жизнь, молодость, красоту. Подобно резцу скульптора физические упражнения "шлифуют" фигуру, придают грациозность движениям, создают запас сил.</a:t>
            </a:r>
          </a:p>
          <a:p>
            <a:r>
              <a:rPr lang="ru-RU" dirty="0" smtClean="0"/>
              <a:t>Пренебрежение к занятиям физкультурой приводит к тучности, потере выносливости, ловкости, гибкости.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такое физическая культура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Физическая культура - деятельность человека, направленная на укрепление здоровья, развитие физических способностей. Является частью общей культуры человека, а также частью культуры общества. Основные показатели состояния физической культуры в обществе: уровень здоровья и физического развития людей; степень использования физической культуры в сфере воспитания и образования, в производстве, быту, в организации свободного времени; характер системы физического воспитания, развитие массового спорта, высшие спортивные достижения и др.</a:t>
            </a:r>
          </a:p>
          <a:p>
            <a:r>
              <a:rPr lang="ru-RU" dirty="0" smtClean="0"/>
              <a:t>Еще в глубокой древности врачи и философы считали, что без занятий физической культурой здоровым быть невозможно. Постоянные и разнообразные физические упражнения делают тело человека сильным и прекрасным. До сих пор нас восхищают произведения античных скульпторов, воплотивших в своих творениях физическую силу и гармонически развитое человеческое тело - Аполлон Бельведерский, Венера </a:t>
            </a:r>
            <a:r>
              <a:rPr lang="ru-RU" dirty="0" err="1" smtClean="0"/>
              <a:t>Милосская</a:t>
            </a:r>
            <a:r>
              <a:rPr lang="ru-RU" dirty="0" smtClean="0"/>
              <a:t>, Геракл, Дискобол, Копьеносец.</a:t>
            </a:r>
            <a:endParaRPr lang="ru-RU" dirty="0"/>
          </a:p>
        </p:txBody>
      </p:sp>
      <p:pic>
        <p:nvPicPr>
          <p:cNvPr id="1026" name="Picture 2" descr="C:\Users\максим\Desktop\физическая культура\search_images (4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196752"/>
            <a:ext cx="4248472" cy="49685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search_images (2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67944" y="692696"/>
            <a:ext cx="4549006" cy="536076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Если природа не наградила вас внешностью Аполлона, ее можно достичь с помощью физических упражнений. К тому же физкультура помогает сохранить здоровье, повышает работоспособность, снимает усталость.</a:t>
            </a:r>
          </a:p>
          <a:p>
            <a:r>
              <a:rPr lang="ru-RU" dirty="0" smtClean="0"/>
              <a:t>Основные элементы физической культуры: физические упражнения, их комплексы, соревнования, закаливание организма, гигиена труда и быта, активно-двигательные виды туризма, физический труд как форма активного отдыха для лиц умственного труда.</a:t>
            </a:r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Физические упражнения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Содержимое 4" descr="search_images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1" y="764705"/>
            <a:ext cx="4896544" cy="50405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/>
              <a:t>Физические упражнения </a:t>
            </a:r>
            <a:r>
              <a:rPr lang="ru-RU" dirty="0" smtClean="0"/>
              <a:t>- это естественные и специально подобранные движения, применяемые в ЛФК и физическом воспитании. Их отличие от обычных движений заключается в том, что они имеют целевую направленность и специально организованы для укрепления здоровья, восстановления нарушенных функций.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search_images (2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63888" y="620688"/>
            <a:ext cx="5040559" cy="53285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/>
              <a:t>Действие физических упражнений </a:t>
            </a:r>
            <a:r>
              <a:rPr lang="ru-RU" dirty="0" smtClean="0"/>
              <a:t>тесно связано с физиологическими свойствами мышц. Каждая поперечнополосатая мышца состоит из множества волокон. Мышечное волокно обладает способностью отвечать на раздражения самой мышцы или соответствующего двигательного нерва, т.е. возбудимостью. По мышечному волокну проводится возбуждение - это свойство обозначают как проводимость. Мышца способна изменять свою длину при возбуждении, что определяется как сократимость.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search_images (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332656"/>
            <a:ext cx="5040560" cy="576064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Физические упражнения полезны всем</a:t>
            </a:r>
            <a:r>
              <a:rPr lang="ru-RU" dirty="0" smtClean="0"/>
              <a:t> - молодым и пожилым, физически тренированным и совсем не тренированным людям. В здоровом организме мускулы, суставы, нервы, сухожилия работают согласованно, но эта слаженность легко может быть расстроена. Тренеры и врачи ЛФК помогают преодолеть последствия травм и заболеваний, восстановить и развить способность организма к самоизлечению с помощью упражнений, дающих дозированные нагрузки на суставы и мускулатуру и исправляющих осанку. Выполняя программу упражнений, руководствуйтесь прежде всего здравым смыслом и прислушивайтесь к собственным ощущениям. Следуя несложным правилам и советам, вы поможете организму полнее овладеть возможностями </a:t>
            </a:r>
            <a:r>
              <a:rPr lang="ru-RU" dirty="0" err="1" smtClean="0"/>
              <a:t>самооздоровления</a:t>
            </a:r>
            <a:r>
              <a:rPr lang="ru-RU" dirty="0" smtClean="0"/>
              <a:t> и снизите риск возникновения травм и заболеваний в будущем.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search_images (1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764704"/>
            <a:ext cx="4896543" cy="54726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Формами занятий физическими упражнениями являются учебные и </a:t>
            </a:r>
            <a:r>
              <a:rPr lang="ru-RU" dirty="0" err="1" smtClean="0"/>
              <a:t>внеучебные</a:t>
            </a:r>
            <a:r>
              <a:rPr lang="ru-RU" dirty="0" smtClean="0"/>
              <a:t>: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теоретические, практические, контрольные; </a:t>
            </a:r>
            <a:br>
              <a:rPr lang="ru-RU" dirty="0" smtClean="0"/>
            </a:br>
            <a:r>
              <a:rPr lang="ru-RU" dirty="0" smtClean="0"/>
              <a:t>- элективные практические занятия (по выбору) и факультативные; </a:t>
            </a:r>
            <a:br>
              <a:rPr lang="ru-RU" dirty="0" smtClean="0"/>
            </a:br>
            <a:r>
              <a:rPr lang="ru-RU" dirty="0" smtClean="0"/>
              <a:t>- индивидуальные и групповые (консультации); </a:t>
            </a:r>
            <a:br>
              <a:rPr lang="ru-RU" dirty="0" smtClean="0"/>
            </a:br>
            <a:r>
              <a:rPr lang="ru-RU" dirty="0" smtClean="0"/>
              <a:t>- самостоятельные занятия по заданию и под контролем преподавателя. </a:t>
            </a:r>
            <a:br>
              <a:rPr lang="ru-RU" dirty="0" smtClean="0"/>
            </a:br>
            <a:r>
              <a:rPr lang="ru-RU" dirty="0" err="1" smtClean="0"/>
              <a:t>Внеучебные</a:t>
            </a:r>
            <a:r>
              <a:rPr lang="ru-RU" dirty="0" smtClean="0"/>
              <a:t> занятия организуются в форме: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физических упражнений и рекреационных мероприятий в режиме учебного дня (утренней зарядки); </a:t>
            </a:r>
            <a:br>
              <a:rPr lang="ru-RU" dirty="0" smtClean="0"/>
            </a:br>
            <a:r>
              <a:rPr lang="ru-RU" dirty="0" smtClean="0"/>
              <a:t>- занятий в секциях, организованных факультетом физической культуры и спорта; </a:t>
            </a:r>
            <a:br>
              <a:rPr lang="ru-RU" dirty="0" smtClean="0"/>
            </a:br>
            <a:r>
              <a:rPr lang="ru-RU" dirty="0" smtClean="0"/>
              <a:t>- самостоятельных занятий физическими упражнениями, спортом, туризмом; </a:t>
            </a:r>
            <a:br>
              <a:rPr lang="ru-RU" dirty="0" smtClean="0"/>
            </a:br>
            <a:r>
              <a:rPr lang="ru-RU" dirty="0" smtClean="0"/>
              <a:t>- массовых оздоровительных, физкультурных и спортивных соревнований в масштабах вуза, района, города.</a:t>
            </a:r>
          </a:p>
          <a:p>
            <a:endParaRPr lang="ru-RU" dirty="0"/>
          </a:p>
        </p:txBody>
      </p:sp>
      <p:pic>
        <p:nvPicPr>
          <p:cNvPr id="2050" name="Picture 2" descr="C:\Users\максим\Desktop\физическая культура\search_images (1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32656"/>
            <a:ext cx="2520279" cy="100811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Формы оздоровительной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фикультуры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Содержимое 4" descr="search_images (18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628800"/>
            <a:ext cx="3960440" cy="446449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Содержимое 7" descr="search_images (20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60032" y="1628801"/>
            <a:ext cx="3816424" cy="44644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Типы физических упражнений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Содержимое 4" descr="search_images (1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9" y="620688"/>
            <a:ext cx="4608512" cy="525658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ru-RU" dirty="0" smtClean="0"/>
              <a:t>Силовые упражнения — такие как подъем штанги, </a:t>
            </a:r>
            <a:r>
              <a:rPr lang="ru-RU" dirty="0" smtClean="0">
                <a:hlinkClick r:id="rId3" tooltip="Подтягивание"/>
              </a:rPr>
              <a:t>подтягивание</a:t>
            </a:r>
            <a:r>
              <a:rPr lang="ru-RU" dirty="0" smtClean="0"/>
              <a:t> — направлены на увеличение мышечной массы и придания большей силы мышцам</a:t>
            </a:r>
          </a:p>
          <a:p>
            <a:pPr lvl="0"/>
            <a:r>
              <a:rPr lang="ru-RU" dirty="0" err="1" smtClean="0"/>
              <a:t>Кардио</a:t>
            </a:r>
            <a:r>
              <a:rPr lang="ru-RU" dirty="0" smtClean="0"/>
              <a:t> упражнения — например, езда на велосипеде, бег, плавание, бег на лыжах — фокусируются на увеличение выносливости и снижение массы тела</a:t>
            </a:r>
          </a:p>
          <a:p>
            <a:pPr lvl="0"/>
            <a:r>
              <a:rPr lang="ru-RU" dirty="0" smtClean="0"/>
              <a:t>Упражнения на растяжку мышц — направлены на улучшение гибкости тела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301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Физическая культура</vt:lpstr>
      <vt:lpstr>Что такое физическая культура </vt:lpstr>
      <vt:lpstr>Слайд 3</vt:lpstr>
      <vt:lpstr>Физические упражнения</vt:lpstr>
      <vt:lpstr>Слайд 5</vt:lpstr>
      <vt:lpstr>Слайд 6</vt:lpstr>
      <vt:lpstr>Слайд 7</vt:lpstr>
      <vt:lpstr>Формы оздоровительной фикультуры</vt:lpstr>
      <vt:lpstr>Типы физических упражнений</vt:lpstr>
      <vt:lpstr>Типы физических тренировок</vt:lpstr>
      <vt:lpstr>Преимущества физических упражнений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Физическая культура</dc:title>
  <dc:creator>максим</dc:creator>
  <cp:lastModifiedBy>максим</cp:lastModifiedBy>
  <cp:revision>9</cp:revision>
  <dcterms:created xsi:type="dcterms:W3CDTF">2013-06-16T17:59:24Z</dcterms:created>
  <dcterms:modified xsi:type="dcterms:W3CDTF">2013-06-16T19:21:52Z</dcterms:modified>
</cp:coreProperties>
</file>