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ed=1&amp;text=%D0%B2%D0%BA%D0%BB%D0%B0%D0%B4%20%D0%BB%D0%BE%D0%BC%D0%BE%D0%BD%D0%BE%D1%81%D0%BE%D0%B2%D0%B0%20%D0%B2%20%D1%84%D0%B8%D0%B7%D0%B8%D0%BA%D1%83&amp;img_url=pro-kamni.ru/wp-content/uploads/2011/02/M.V.-Lomonosov.jpg&amp;rpt=simage&amp;p=4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ed=1&amp;text=%D0%B2%D0%BA%D0%BB%D0%B0%D0%B4%20%D0%BB%D0%BE%D0%BC%D0%BE%D0%BD%D0%BE%D1%81%D0%BE%D0%B2%D0%B0%20%D0%B2%20%D1%84%D0%B8%D0%B7%D0%B8%D0%BA%D1%83&amp;img_url=img1.liveinternet.ru/images/attach/c/2/71/571/71571514_1299275561_Lomonosovjpg.jpg&amp;rpt=simage&amp;p=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ed=1&amp;text=%D0%B2%D0%BA%D0%BB%D0%B0%D0%B4%20%D0%BB%D0%BE%D0%BC%D0%BE%D0%BD%D0%BE%D1%81%D0%BE%D0%B2%D0%B0%20%D0%B2%20%D1%84%D0%B8%D0%B7%D0%B8%D0%BA%D1%83&amp;p=30&amp;img_url=www.csu.ru/images/drom12.jpg&amp;rpt=simage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ed=1&amp;text=%D0%B2%D0%BA%D0%BB%D0%B0%D0%B4%20%D0%BB%D0%BE%D0%BC%D0%BE%D0%BD%D0%BE%D1%81%D0%BE%D0%B2%D0%B0%20%D0%B2%20%D1%84%D0%B8%D0%B7%D0%B8%D0%BA%D1%83&amp;img_url=img1.liveinternet.ru/images/attach/c/2/71/571/71571514_1299275561_Lomonosovjpg.jpg&amp;rpt=simage&amp;p=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ed=1&amp;text=%D0%B2%D0%BA%D0%BB%D0%B0%D0%B4%20%D0%BB%D0%BE%D0%BC%D0%BE%D0%BD%D0%BE%D1%81%D0%BE%D0%B2%D0%B0%20%D0%B2%20%D1%84%D0%B8%D0%B7%D0%B8%D0%BA%D1%83&amp;img_url=rpod.ru/personal/pictures/00/00/00/91/29/0000000013.jpg&amp;rpt=simage&amp;p=13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iki/%D0%A4%D0%B0%D0%B9%D0%BB:Lomonocov_s_Aerodynamic_Machine_01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0%B0%D0%B9%D0%BB:Venustransit_2004-06-08_07-49.jpg" TargetMode="External"/><Relationship Id="rId3" Type="http://schemas.openxmlformats.org/officeDocument/2006/relationships/hyperlink" Target="http://ru.wikipedia.org/wiki/1761_%D0%B3%D0%BE%D0%B4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ru.wikipedia.org/wiki/26_%D0%BC%D0%B0%D1%8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4%D0%B0%D0%B9%D0%BB:Lomonosov's_drawings_for_his_opening_of_Venus_atmosphere_1761.jpg" TargetMode="External"/><Relationship Id="rId5" Type="http://schemas.openxmlformats.org/officeDocument/2006/relationships/hyperlink" Target="http://ru.wikipedia.org/wiki/%D0%90%D1%82%D0%BC%D0%BE%D1%81%D1%84%D0%B5%D1%80%D0%B0" TargetMode="External"/><Relationship Id="rId4" Type="http://schemas.openxmlformats.org/officeDocument/2006/relationships/hyperlink" Target="http://ru.wikipedia.org/wiki/%D0%9F%D1%80%D0%BE%D1%85%D0%BE%D0%B6%D0%B4%D0%B5%D0%BD%D0%B8%D0%B5_%D0%92%D0%B5%D0%BD%D0%B5%D1%80%D1%8B_%D0%BF%D0%BE_%D0%B4%D0%B8%D1%81%D0%BA%D1%83_%D0%A1%D0%BE%D0%BB%D0%BD%D1%86%D0%B0" TargetMode="External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ed=1&amp;text=%D0%B2%D0%BA%D0%BB%D0%B0%D0%B4%20%D0%BB%D0%BE%D0%BC%D0%BE%D0%BD%D0%BE%D1%81%D0%BE%D0%B2%D0%B0%20%D0%B2%20%D1%84%D0%B8%D0%B7%D0%B8%D0%BA%D1%83&amp;img_url=img-fotki.yandex.ru/get/4007/timskorenko.1f/0_58203_808896ee_XL&amp;rpt=simage&amp;p=23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Вклад Ломоносова в физику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b="1" dirty="0" smtClean="0"/>
              <a:t>Выполнили </a:t>
            </a:r>
            <a:r>
              <a:rPr lang="ru-RU" b="1" dirty="0" smtClean="0"/>
              <a:t>студенты ФГОУ СПО ЛАТ </a:t>
            </a:r>
            <a:endParaRPr lang="ru-RU" dirty="0" smtClean="0"/>
          </a:p>
          <a:p>
            <a:pPr algn="r"/>
            <a:r>
              <a:rPr lang="ru-RU" b="1" dirty="0" smtClean="0"/>
              <a:t>Гр. ТМ 1-23</a:t>
            </a:r>
            <a:endParaRPr lang="ru-RU" dirty="0" smtClean="0"/>
          </a:p>
          <a:p>
            <a:pPr algn="r"/>
            <a:r>
              <a:rPr lang="ru-RU" b="1" dirty="0" err="1" smtClean="0"/>
              <a:t>Корабков</a:t>
            </a:r>
            <a:r>
              <a:rPr lang="ru-RU" b="1" dirty="0" smtClean="0"/>
              <a:t> Максим и </a:t>
            </a:r>
            <a:endParaRPr lang="ru-RU" dirty="0" smtClean="0"/>
          </a:p>
          <a:p>
            <a:pPr algn="r"/>
            <a:r>
              <a:rPr lang="ru-RU" b="1" dirty="0" err="1" smtClean="0"/>
              <a:t>Колдашов</a:t>
            </a:r>
            <a:r>
              <a:rPr lang="ru-RU" b="1" dirty="0" smtClean="0"/>
              <a:t> Дмитрий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2636912"/>
            <a:ext cx="4608512" cy="234422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Он создал первый университет </a:t>
            </a:r>
            <a:br>
              <a:rPr lang="ru-RU" sz="2800" b="1" dirty="0" smtClean="0"/>
            </a:br>
            <a:r>
              <a:rPr lang="ru-RU" sz="2800" b="1" dirty="0" smtClean="0"/>
              <a:t>Он, лучше сказать, </a:t>
            </a:r>
            <a:br>
              <a:rPr lang="ru-RU" sz="2800" b="1" dirty="0" smtClean="0"/>
            </a:br>
            <a:r>
              <a:rPr lang="ru-RU" sz="2800" b="1" dirty="0" smtClean="0"/>
              <a:t>сам был первым нашим университетом. </a:t>
            </a:r>
            <a:br>
              <a:rPr lang="ru-RU" sz="2800" b="1" dirty="0" smtClean="0"/>
            </a:br>
            <a:r>
              <a:rPr lang="ru-RU" sz="2800" b="1" dirty="0" smtClean="0"/>
              <a:t>А. С. Пушкин</a:t>
            </a:r>
            <a:r>
              <a:rPr lang="ru-RU" sz="2800" b="1" i="1" dirty="0" smtClean="0"/>
              <a:t> </a:t>
            </a:r>
            <a:endParaRPr lang="ru-RU" sz="2800" b="1" dirty="0"/>
          </a:p>
        </p:txBody>
      </p:sp>
      <p:pic>
        <p:nvPicPr>
          <p:cNvPr id="4" name="Рисунок 3" descr="http://im3-tub-ru.yandex.net/i?id=467694069-5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4664"/>
            <a:ext cx="309634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24744"/>
            <a:ext cx="6858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Ломоносов является одним из основоположников кинетической теории теплоты и газов, автором закона сохранения материи и движения..</a:t>
            </a:r>
            <a:br>
              <a:rPr lang="ru-RU" sz="2000" dirty="0" smtClean="0"/>
            </a:br>
            <a:r>
              <a:rPr lang="ru-RU" sz="2000" dirty="0" smtClean="0"/>
              <a:t>Ломоносов впервые предсказал существование абсолютного нуля температуры, объяснил из кинетических соображений закон Бойля. Введя в химию весы, он доказал неправильность мнения об увеличении веса металлов при их обжигании в “</a:t>
            </a:r>
            <a:r>
              <a:rPr lang="ru-RU" sz="2000" dirty="0" err="1" smtClean="0"/>
              <a:t>заплавленных</a:t>
            </a:r>
            <a:r>
              <a:rPr lang="ru-RU" sz="2000" dirty="0" smtClean="0"/>
              <a:t> накрепко стеклянных сосудах”..</a:t>
            </a:r>
            <a:br>
              <a:rPr lang="ru-RU" sz="2000" dirty="0" smtClean="0"/>
            </a:br>
            <a:r>
              <a:rPr lang="ru-RU" sz="2000" dirty="0" smtClean="0"/>
              <a:t>Он впервые высказал мысль о связи электрических и световых явлений, об электрической природе северного сияния, о вертикальных течениях как источнике атмосферного электричества. Защищая волновую теорию света, Ломоносов в оптике проделал большую работу по конструированию оптических приборов, по цветам и красителям, по преломлению света.</a:t>
            </a:r>
            <a:endParaRPr lang="ru-RU" sz="2000" dirty="0"/>
          </a:p>
        </p:txBody>
      </p:sp>
      <p:pic>
        <p:nvPicPr>
          <p:cNvPr id="3" name="Рисунок 2" descr="http://im6-tub-ru.yandex.net/i?id=372466958-0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772816"/>
            <a:ext cx="18002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332656"/>
            <a:ext cx="734481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Производя в 1756 г. Опыты по обжигу металлов в запаянных сосудах, Ломоносов экспериментально доказал закон сохранения веса вещества при химических превращениях, хотя в дошедшем до нас описании указанных опытов сам он об этом не говорит.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im4-tub-ru.yandex.net/i?id=122057581-10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645024"/>
            <a:ext cx="345638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63284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Ломоносова почти всю жизнь интересовала оптика, и особенно ее практическая сторона – конструирование и изготовление оптических инструментов. написанная в специальной работе «Рассуждение о </a:t>
            </a:r>
            <a:r>
              <a:rPr lang="ru-RU" sz="2400" dirty="0" err="1" smtClean="0"/>
              <a:t>катоптрико-диоптрическом</a:t>
            </a:r>
            <a:r>
              <a:rPr lang="ru-RU" sz="2400" dirty="0" smtClean="0"/>
              <a:t> зажигательном инструменте» его солнечная печь в отличие от строившихся до него солнечных печей была проста в изготовлении и удобна в использовании. Особое место среди конструировавшихся Ломоносовым оптических инструментов принадлежит построенной ученым в 1756 г. зрительной трубе для наблюдения удаленных предметов при недостаточном их освещении, в сумерки и в светлые ночи. Долгое время оставалось неизвестным, что Ломоносов сконструировал в 1752-1756 гг. две разновидности рефрактометра для определения показателей преломления прозрачных тел. Также он создавал зеркальные телескопы.</a:t>
            </a:r>
            <a:endParaRPr lang="ru-RU" sz="2400" dirty="0"/>
          </a:p>
        </p:txBody>
      </p:sp>
      <p:pic>
        <p:nvPicPr>
          <p:cNvPr id="3" name="Рисунок 2" descr="http://im6-tub-ru.yandex.net/i?id=372466958-0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132856"/>
            <a:ext cx="129614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11560" y="322784"/>
            <a:ext cx="774035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Большой вклад внес Ломоносов в изучение природы электричества и особенно атмосферного электричества, остававшегося к началу его работы в этой области еще очень слабо исследованным. В 1744 г. Ломоносовым было начато наблюдение за грозами, проводившееся затем регулярно в течение ряда лет. С начала 50-х годов он занимался изучением электрических явлений совместно с профессором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Рихманом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Летом 1753 г. во время проводившихся Ломоносовым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Рихманом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одновременно, каждым на своей квартире, опытов по изучению атмосферного электричества,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Рихман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был убит молнией большой силы.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im8-tub-ru.yandex.net/i?id=397082147-47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933056"/>
            <a:ext cx="2232248" cy="200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332656"/>
            <a:ext cx="83529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Ломоносов был выдающимся приборостроителем и организатором производства различных научных инструментов. В 1754 г. Ломоносовым впервые в истории науки была сконструирована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аэродромическая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машина», предназначенная для подъема в верхние слои атмосферы термометров и других метеорологических приборов.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upload.wikimedia.org/wikipedia/commons/thumb/f/ff/Lomonocov_s_Aerodynamic_Machine_01.jpg/220px-Lomonocov_s_Aerodynamic_Machine_0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996952"/>
            <a:ext cx="280831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899592" y="729571"/>
            <a:ext cx="69127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 tooltip="26 мая"/>
              </a:rPr>
              <a:t>26 мая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 tooltip="1761 год"/>
              </a:rPr>
              <a:t>1761 года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наблюдая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 tooltip="Прохождение Венеры по диску Солнца"/>
              </a:rPr>
              <a:t>прохождение Венеры по солнечному диску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М. В. Ломоносов обнаружил наличие у неё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 tooltip="Атмосфера"/>
              </a:rPr>
              <a:t>атмосферы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upload.wikimedia.org/wikipedia/commons/thumb/e/ec/Lomonosov%27s_drawings_for_his_opening_of_Venus_atmosphere_1761.jpg/200px-Lomonosov%27s_drawings_for_his_opening_of_Venus_atmosphere_1761.jp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2492896"/>
            <a:ext cx="19050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54452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Иллюстрации М. В. Ломоносова к рукописи «Явление Венеры на Солнце…». 1761</a:t>
            </a:r>
            <a:endParaRPr lang="ru-RU" dirty="0"/>
          </a:p>
        </p:txBody>
      </p:sp>
      <p:pic>
        <p:nvPicPr>
          <p:cNvPr id="8" name="Рисунок 7" descr="http://upload.wikimedia.org/wikipedia/commons/thumb/d/db/Venustransit_2004-06-08_07-49.jpg/200px-Venustransit_2004-06-08_07-49.jpg">
            <a:hlinkClick r:id="rId8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216" y="2492896"/>
            <a:ext cx="19050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940152" y="4725144"/>
            <a:ext cx="3203848" cy="934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Прохождение Венеры по диску Солнца, 8 июня 2004 года.</a:t>
            </a:r>
            <a:endParaRPr lang="ru-RU" dirty="0"/>
          </a:p>
        </p:txBody>
      </p:sp>
    </p:spTree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1052736"/>
            <a:ext cx="7772400" cy="150971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Ломоносов оставил после себя большое число идей, реализация которых осуществлялась наукой в течение 100—150 лет после его смерти.</a:t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5" name="Рисунок 4" descr="http://im6-tub-ru.yandex.net/i?id=38314960-0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933056"/>
            <a:ext cx="223224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386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Вклад Ломоносова в физику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лена</cp:lastModifiedBy>
  <cp:revision>6</cp:revision>
  <dcterms:created xsi:type="dcterms:W3CDTF">2012-02-27T01:27:41Z</dcterms:created>
  <dcterms:modified xsi:type="dcterms:W3CDTF">2012-02-27T01:54:30Z</dcterms:modified>
</cp:coreProperties>
</file>