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4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27.02.2012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images.yandex.ru/yandsearch?ed=1&amp;text=%D0%B2%D0%BA%D0%BB%D0%B0%D0%B4%20%D0%BB%D0%BE%D0%BC%D0%BE%D0%BD%D0%BE%D1%81%D0%BE%D0%B2%D0%B0%20%D0%B2%20%D1%84%D0%B8%D0%B7%D0%B8%D0%BA%D1%83&amp;img_url=pro-kamni.ru/wp-content/uploads/2011/02/M.V.-Lomonosov.jpg&amp;rpt=simage&amp;p=4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images.yandex.ru/yandsearch?ed=1&amp;text=%D0%B2%D0%BA%D0%BB%D0%B0%D0%B4%20%D0%BB%D0%BE%D0%BC%D0%BE%D0%BD%D0%BE%D1%81%D0%BE%D0%B2%D0%B0%20%D0%B2%20%D1%84%D0%B8%D0%B7%D0%B8%D0%BA%D1%83&amp;img_url=img1.liveinternet.ru/images/attach/c/2/71/571/71571514_1299275561_Lomonosovjpg.jpg&amp;rpt=simage&amp;p=2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images.yandex.ru/yandsearch?ed=1&amp;text=%D0%B2%D0%BA%D0%BB%D0%B0%D0%B4%20%D0%BB%D0%BE%D0%BC%D0%BE%D0%BD%D0%BE%D1%81%D0%BE%D0%B2%D0%B0%20%D0%B2%20%D1%84%D0%B8%D0%B7%D0%B8%D0%BA%D1%83&amp;p=30&amp;img_url=www.csu.ru/images/drom12.jpg&amp;rpt=simage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images.yandex.ru/yandsearch?ed=1&amp;text=%D0%B2%D0%BA%D0%BB%D0%B0%D0%B4%20%D0%BB%D0%BE%D0%BC%D0%BE%D0%BD%D0%BE%D1%81%D0%BE%D0%B2%D0%B0%20%D0%B2%20%D1%84%D0%B8%D0%B7%D0%B8%D0%BA%D1%83&amp;img_url=img1.liveinternet.ru/images/attach/c/2/71/571/71571514_1299275561_Lomonosovjpg.jpg&amp;rpt=simage&amp;p=2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images.yandex.ru/yandsearch?ed=1&amp;text=%D0%B2%D0%BA%D0%BB%D0%B0%D0%B4%20%D0%BB%D0%BE%D0%BC%D0%BE%D0%BD%D0%BE%D1%81%D0%BE%D0%B2%D0%B0%20%D0%B2%20%D1%84%D0%B8%D0%B7%D0%B8%D0%BA%D1%83&amp;img_url=rpod.ru/personal/pictures/00/00/00/91/29/0000000013.jpg&amp;rpt=simage&amp;p=13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ru.wikipedia.org/wiki/%D0%A4%D0%B0%D0%B9%D0%BB:Lomonocov_s_Aerodynamic_Machine_01.jpg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%D0%A4%D0%B0%D0%B9%D0%BB:Venustransit_2004-06-08_07-49.jpg" TargetMode="External"/><Relationship Id="rId3" Type="http://schemas.openxmlformats.org/officeDocument/2006/relationships/hyperlink" Target="http://ru.wikipedia.org/wiki/1761_%D0%B3%D0%BE%D0%B4" TargetMode="External"/><Relationship Id="rId7" Type="http://schemas.openxmlformats.org/officeDocument/2006/relationships/image" Target="../media/image7.jpeg"/><Relationship Id="rId2" Type="http://schemas.openxmlformats.org/officeDocument/2006/relationships/hyperlink" Target="http://ru.wikipedia.org/wiki/26_%D0%BC%D0%B0%D1%8F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ru.wikipedia.org/wiki/%D0%A4%D0%B0%D0%B9%D0%BB:Lomonosov's_drawings_for_his_opening_of_Venus_atmosphere_1761.jpg" TargetMode="External"/><Relationship Id="rId5" Type="http://schemas.openxmlformats.org/officeDocument/2006/relationships/hyperlink" Target="http://ru.wikipedia.org/wiki/%D0%90%D1%82%D0%BC%D0%BE%D1%81%D1%84%D0%B5%D1%80%D0%B0" TargetMode="External"/><Relationship Id="rId4" Type="http://schemas.openxmlformats.org/officeDocument/2006/relationships/hyperlink" Target="http://ru.wikipedia.org/wiki/%D0%9F%D1%80%D0%BE%D1%85%D0%BE%D0%B6%D0%B4%D0%B5%D0%BD%D0%B8%D0%B5_%D0%92%D0%B5%D0%BD%D0%B5%D1%80%D1%8B_%D0%BF%D0%BE_%D0%B4%D0%B8%D1%81%D0%BA%D1%83_%D0%A1%D0%BE%D0%BB%D0%BD%D1%86%D0%B0" TargetMode="External"/><Relationship Id="rId9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images.yandex.ru/yandsearch?ed=1&amp;text=%D0%B2%D0%BA%D0%BB%D0%B0%D0%B4%20%D0%BB%D0%BE%D0%BC%D0%BE%D0%BD%D0%BE%D1%81%D0%BE%D0%B2%D0%B0%20%D0%B2%20%D1%84%D0%B8%D0%B7%D0%B8%D0%BA%D1%83&amp;img_url=img-fotki.yandex.ru/get/4007/timskorenko.1f/0_58203_808896ee_XL&amp;rpt=simage&amp;p=23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Вклад Ломоносова в физику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algn="r"/>
            <a:r>
              <a:rPr lang="ru-RU" b="1" dirty="0" smtClean="0"/>
              <a:t>Выполнили </a:t>
            </a:r>
            <a:r>
              <a:rPr lang="ru-RU" b="1" dirty="0" smtClean="0"/>
              <a:t>студенты ФГОУ СПО ЛАТ </a:t>
            </a:r>
            <a:endParaRPr lang="ru-RU" dirty="0" smtClean="0"/>
          </a:p>
          <a:p>
            <a:pPr algn="r"/>
            <a:r>
              <a:rPr lang="ru-RU" b="1" dirty="0" smtClean="0"/>
              <a:t>Гр. ТМ 1-23</a:t>
            </a:r>
            <a:endParaRPr lang="ru-RU" dirty="0" smtClean="0"/>
          </a:p>
          <a:p>
            <a:pPr algn="r"/>
            <a:r>
              <a:rPr lang="ru-RU" b="1" dirty="0" err="1" smtClean="0"/>
              <a:t>Корабков</a:t>
            </a:r>
            <a:r>
              <a:rPr lang="ru-RU" b="1" dirty="0" smtClean="0"/>
              <a:t> Максим и </a:t>
            </a:r>
            <a:endParaRPr lang="ru-RU" dirty="0" smtClean="0"/>
          </a:p>
          <a:p>
            <a:pPr algn="r"/>
            <a:r>
              <a:rPr lang="ru-RU" b="1" dirty="0" err="1" smtClean="0"/>
              <a:t>Колдашов</a:t>
            </a:r>
            <a:r>
              <a:rPr lang="ru-RU" b="1" dirty="0" smtClean="0"/>
              <a:t> Дмитрий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51920" y="2636912"/>
            <a:ext cx="4608512" cy="2344224"/>
          </a:xfrm>
        </p:spPr>
        <p:txBody>
          <a:bodyPr>
            <a:noAutofit/>
          </a:bodyPr>
          <a:lstStyle/>
          <a:p>
            <a:r>
              <a:rPr lang="ru-RU" sz="2800" b="1" dirty="0" smtClean="0"/>
              <a:t>Он создал первый университет </a:t>
            </a:r>
            <a:br>
              <a:rPr lang="ru-RU" sz="2800" b="1" dirty="0" smtClean="0"/>
            </a:br>
            <a:r>
              <a:rPr lang="ru-RU" sz="2800" b="1" dirty="0" smtClean="0"/>
              <a:t>Он, лучше сказать, </a:t>
            </a:r>
            <a:br>
              <a:rPr lang="ru-RU" sz="2800" b="1" dirty="0" smtClean="0"/>
            </a:br>
            <a:r>
              <a:rPr lang="ru-RU" sz="2800" b="1" dirty="0" smtClean="0"/>
              <a:t>сам был первым нашим университетом. </a:t>
            </a:r>
            <a:br>
              <a:rPr lang="ru-RU" sz="2800" b="1" dirty="0" smtClean="0"/>
            </a:br>
            <a:r>
              <a:rPr lang="ru-RU" sz="2800" b="1" dirty="0" smtClean="0"/>
              <a:t>А. С. Пушкин</a:t>
            </a:r>
            <a:r>
              <a:rPr lang="ru-RU" sz="2800" b="1" i="1" dirty="0" smtClean="0"/>
              <a:t> </a:t>
            </a:r>
            <a:endParaRPr lang="ru-RU" sz="2800" b="1" dirty="0"/>
          </a:p>
        </p:txBody>
      </p:sp>
      <p:pic>
        <p:nvPicPr>
          <p:cNvPr id="4" name="Рисунок 3" descr="http://im3-tub-ru.yandex.net/i?id=467694069-56-72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404664"/>
            <a:ext cx="3096344" cy="40324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124744"/>
            <a:ext cx="6858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Ломоносов является одним из основоположников кинетической теории теплоты и газов, автором закона сохранения материи и движения..</a:t>
            </a:r>
            <a:br>
              <a:rPr lang="ru-RU" sz="2000" dirty="0" smtClean="0"/>
            </a:br>
            <a:r>
              <a:rPr lang="ru-RU" sz="2000" dirty="0" smtClean="0"/>
              <a:t>Ломоносов впервые предсказал существование абсолютного нуля температуры, объяснил из кинетических соображений закон Бойля. Введя в химию весы, он доказал неправильность мнения об увеличении веса металлов при их обжигании в “</a:t>
            </a:r>
            <a:r>
              <a:rPr lang="ru-RU" sz="2000" dirty="0" err="1" smtClean="0"/>
              <a:t>заплавленных</a:t>
            </a:r>
            <a:r>
              <a:rPr lang="ru-RU" sz="2000" dirty="0" smtClean="0"/>
              <a:t> накрепко стеклянных сосудах”..</a:t>
            </a:r>
            <a:br>
              <a:rPr lang="ru-RU" sz="2000" dirty="0" smtClean="0"/>
            </a:br>
            <a:r>
              <a:rPr lang="ru-RU" sz="2000" dirty="0" smtClean="0"/>
              <a:t>Он впервые высказал мысль о связи электрических и световых явлений, об электрической природе северного сияния, о вертикальных течениях как источнике атмосферного электричества. Защищая волновую теорию света, Ломоносов в оптике проделал большую работу по конструированию оптических приборов, по цветам и красителям, по преломлению света.</a:t>
            </a:r>
            <a:endParaRPr lang="ru-RU" sz="2000" dirty="0"/>
          </a:p>
        </p:txBody>
      </p:sp>
      <p:pic>
        <p:nvPicPr>
          <p:cNvPr id="3" name="Рисунок 2" descr="http://im6-tub-ru.yandex.net/i?id=372466958-06-72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4288" y="1772816"/>
            <a:ext cx="1800200" cy="2304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23528" y="332656"/>
            <a:ext cx="7344816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857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Производя в 1756 г. Опыты по обжигу металлов в запаянных сосудах, Ломоносов экспериментально доказал закон сохранения веса вещества при химических превращениях, хотя в дошедшем до нас описании указанных опытов сам он об этом не говорит.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Рисунок 2" descr="http://im4-tub-ru.yandex.net/i?id=122057581-10-72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43808" y="3645024"/>
            <a:ext cx="3456384" cy="2736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zoom dir="in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88640"/>
            <a:ext cx="7632848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Ломоносова почти всю жизнь интересовала оптика, и особенно ее практическая сторона – конструирование и изготовление оптических инструментов. написанная в специальной работе «Рассуждение о </a:t>
            </a:r>
            <a:r>
              <a:rPr lang="ru-RU" sz="2400" dirty="0" err="1" smtClean="0"/>
              <a:t>катоптрико-диоптрическом</a:t>
            </a:r>
            <a:r>
              <a:rPr lang="ru-RU" sz="2400" dirty="0" smtClean="0"/>
              <a:t> зажигательном инструменте» его солнечная печь в отличие от строившихся до него солнечных печей была проста в изготовлении и удобна в использовании. Особое место среди конструировавшихся Ломоносовым оптических инструментов принадлежит построенной ученым в 1756 г. зрительной трубе для наблюдения удаленных предметов при недостаточном их освещении, в сумерки и в светлые ночи. Долгое время оставалось неизвестным, что Ломоносов сконструировал в 1752-1756 гг. две разновидности рефрактометра для определения показателей преломления прозрачных тел. Также он создавал зеркальные телескопы.</a:t>
            </a:r>
            <a:endParaRPr lang="ru-RU" sz="2400" dirty="0"/>
          </a:p>
        </p:txBody>
      </p:sp>
      <p:pic>
        <p:nvPicPr>
          <p:cNvPr id="3" name="Рисунок 2" descr="http://im6-tub-ru.yandex.net/i?id=372466958-06-72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68344" y="2132856"/>
            <a:ext cx="1296144" cy="165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 spokes="1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611560" y="322784"/>
            <a:ext cx="7740352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857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Большой вклад внес Ломоносов в изучение природы электричества и особенно атмосферного электричества, остававшегося к началу его работы в этой области еще очень слабо исследованным. В 1744 г. Ломоносовым было начато наблюдение за грозами, проводившееся затем регулярно в течение ряда лет. С начала 50-х годов он занимался изучением электрических явлений совместно с профессором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Рихманом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Летом 1753 г. во время проводившихся Ломоносовым и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Рихманом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одновременно, каждым на своей квартире, опытов по изучению атмосферного электричества,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Рихман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был убит молнией большой силы.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http://im8-tub-ru.yandex.net/i?id=397082147-47-72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19872" y="3933056"/>
            <a:ext cx="2232248" cy="20048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l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323528" y="332656"/>
            <a:ext cx="8352928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857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Ломоносов был выдающимся приборостроителем и организатором производства различных научных инструментов. В 1754 г. Ломоносовым впервые в истории науки была сконструирована «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аэродромическая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машина», предназначенная для подъема в верхние слои атмосферы термометров и других метеорологических приборов.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Рисунок 2" descr="http://upload.wikimedia.org/wikipedia/commons/thumb/f/ff/Lomonocov_s_Aerodynamic_Machine_01.jpg/220px-Lomonocov_s_Aerodynamic_Machine_01.jpg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31840" y="2996952"/>
            <a:ext cx="2808312" cy="3312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zo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899592" y="729571"/>
            <a:ext cx="6912768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80975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sng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2" tooltip="26 мая"/>
              </a:rPr>
              <a:t>26 мая</a:t>
            </a:r>
            <a:r>
              <a:rPr kumimoji="0" lang="ru-RU" sz="2400" b="1" i="0" u="sng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1" i="0" u="sng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3" tooltip="1761 год"/>
              </a:rPr>
              <a:t>1761 года</a:t>
            </a:r>
            <a:r>
              <a:rPr kumimoji="0" lang="ru-RU" sz="2400" b="1" i="0" u="sng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наблюдая </a:t>
            </a:r>
            <a:r>
              <a:rPr kumimoji="0" lang="ru-RU" sz="2400" b="1" i="0" u="sng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4" tooltip="Прохождение Венеры по диску Солнца"/>
              </a:rPr>
              <a:t>прохождение Венеры по солнечному диску</a:t>
            </a:r>
            <a:r>
              <a:rPr kumimoji="0" lang="ru-RU" sz="2400" b="1" i="0" u="sng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М. В. Ломоносов обнаружил наличие у неё </a:t>
            </a:r>
            <a:r>
              <a:rPr kumimoji="0" lang="ru-RU" sz="2400" b="1" i="0" u="sng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5" tooltip="Атмосфера"/>
              </a:rPr>
              <a:t>атмосферы</a:t>
            </a:r>
            <a:r>
              <a:rPr kumimoji="0" lang="ru-RU" sz="2400" b="1" i="0" u="sng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sz="2400" b="0" i="0" u="sng" strike="noStrike" cap="none" normalizeH="0" baseline="0" dirty="0" smtClean="0">
              <a:ln>
                <a:noFill/>
              </a:ln>
              <a:solidFill>
                <a:srgbClr val="FFC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Рисунок 5" descr="http://upload.wikimedia.org/wikipedia/commons/thumb/e/ec/Lomonosov%27s_drawings_for_his_opening_of_Venus_atmosphere_1761.jpg/200px-Lomonosov%27s_drawings_for_his_opening_of_Venus_atmosphere_1761.jpg">
            <a:hlinkClick r:id="rId6"/>
          </p:cNvPr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99592" y="2492896"/>
            <a:ext cx="1905000" cy="267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0" y="5445224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Иллюстрации М. В. Ломоносова к рукописи «Явление Венеры на Солнце…». 1761</a:t>
            </a:r>
            <a:endParaRPr lang="ru-RU" dirty="0"/>
          </a:p>
        </p:txBody>
      </p:sp>
      <p:pic>
        <p:nvPicPr>
          <p:cNvPr id="8" name="Рисунок 7" descr="http://upload.wikimedia.org/wikipedia/commons/thumb/d/db/Venustransit_2004-06-08_07-49.jpg/200px-Venustransit_2004-06-08_07-49.jpg">
            <a:hlinkClick r:id="rId8"/>
          </p:cNvPr>
          <p:cNvPicPr/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516216" y="2492896"/>
            <a:ext cx="1905000" cy="195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Прямоугольник 8"/>
          <p:cNvSpPr/>
          <p:nvPr/>
        </p:nvSpPr>
        <p:spPr>
          <a:xfrm>
            <a:off x="5940152" y="4725144"/>
            <a:ext cx="3203848" cy="9343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Прохождение Венеры по диску Солнца, 8 июня 2004 года.</a:t>
            </a:r>
            <a:endParaRPr lang="ru-RU" dirty="0"/>
          </a:p>
        </p:txBody>
      </p:sp>
    </p:spTree>
  </p:cSld>
  <p:clrMapOvr>
    <a:masterClrMapping/>
  </p:clrMapOvr>
  <p:transition>
    <p:pull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99592" y="1052736"/>
            <a:ext cx="7772400" cy="1509712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/>
              <a:t>Ломоносов оставил после себя большое число идей, реализация которых осуществлялась наукой в течение 100—150 лет после его смерти.</a:t>
            </a:r>
            <a:br>
              <a:rPr lang="ru-RU" sz="3600" dirty="0" smtClean="0"/>
            </a:br>
            <a:endParaRPr lang="ru-RU" sz="3600" dirty="0"/>
          </a:p>
        </p:txBody>
      </p:sp>
      <p:pic>
        <p:nvPicPr>
          <p:cNvPr id="5" name="Рисунок 4" descr="http://im6-tub-ru.yandex.net/i?id=38314960-06-72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91880" y="3933056"/>
            <a:ext cx="2232248" cy="259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15</TotalTime>
  <Words>386</Words>
  <Application>Microsoft Office PowerPoint</Application>
  <PresentationFormat>Экран (4:3)</PresentationFormat>
  <Paragraphs>15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Поток</vt:lpstr>
      <vt:lpstr>Вклад Ломоносова в физику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лена</dc:creator>
  <cp:lastModifiedBy>лена</cp:lastModifiedBy>
  <cp:revision>6</cp:revision>
  <dcterms:created xsi:type="dcterms:W3CDTF">2012-02-27T01:27:41Z</dcterms:created>
  <dcterms:modified xsi:type="dcterms:W3CDTF">2012-02-27T01:54:30Z</dcterms:modified>
</cp:coreProperties>
</file>