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Проект по физике </a:t>
            </a:r>
            <a:br>
              <a:rPr lang="ru-RU" dirty="0" smtClean="0"/>
            </a:br>
            <a:r>
              <a:rPr lang="ru-RU" dirty="0" smtClean="0"/>
              <a:t>«Ломоносов-достояние России»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Автор преподаватель по физике</a:t>
            </a:r>
          </a:p>
          <a:p>
            <a:r>
              <a:rPr lang="ru-RU" sz="1600" dirty="0" smtClean="0"/>
              <a:t>ФГОУ СПО «Луховицкий авиационный техникум»</a:t>
            </a:r>
          </a:p>
          <a:p>
            <a:r>
              <a:rPr lang="ru-RU" sz="1600" dirty="0" smtClean="0"/>
              <a:t>Лукашевич Надежда Александровна</a:t>
            </a:r>
            <a:endParaRPr lang="ru-RU" sz="1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362456"/>
          </a:xfrm>
        </p:spPr>
        <p:txBody>
          <a:bodyPr/>
          <a:lstStyle/>
          <a:p>
            <a:pPr algn="ctr"/>
            <a:r>
              <a:rPr lang="ru-RU" dirty="0" smtClean="0"/>
              <a:t>Участники проекта: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2060848"/>
            <a:ext cx="7772400" cy="1509712"/>
          </a:xfrm>
        </p:spPr>
        <p:txBody>
          <a:bodyPr>
            <a:noAutofit/>
          </a:bodyPr>
          <a:lstStyle/>
          <a:p>
            <a:r>
              <a:rPr lang="ru-RU" sz="2800" dirty="0" smtClean="0"/>
              <a:t>1.Баринов Илья</a:t>
            </a:r>
          </a:p>
          <a:p>
            <a:r>
              <a:rPr lang="ru-RU" sz="2800" dirty="0" smtClean="0"/>
              <a:t>2.Коробков Максим</a:t>
            </a:r>
          </a:p>
          <a:p>
            <a:r>
              <a:rPr lang="ru-RU" sz="2800" dirty="0" smtClean="0"/>
              <a:t>3.Колдашов Дмитрий</a:t>
            </a:r>
          </a:p>
          <a:p>
            <a:r>
              <a:rPr lang="ru-RU" sz="2800" dirty="0" smtClean="0"/>
              <a:t>4.Макеева Екатерина</a:t>
            </a:r>
          </a:p>
          <a:p>
            <a:r>
              <a:rPr lang="ru-RU" sz="2800" dirty="0" smtClean="0"/>
              <a:t>5.Чебуханова Алена</a:t>
            </a:r>
            <a:endParaRPr lang="ru-RU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548680"/>
            <a:ext cx="8218112" cy="511256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Вопросы учебной темы:</a:t>
            </a:r>
            <a:endParaRPr lang="ru-RU" sz="2800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r>
              <a:rPr lang="ru-RU" sz="2400" dirty="0" smtClean="0"/>
              <a:t>1.Биография </a:t>
            </a:r>
            <a:r>
              <a:rPr lang="ru-RU" sz="2400" dirty="0" smtClean="0"/>
              <a:t>Ломоносова.</a:t>
            </a:r>
          </a:p>
          <a:p>
            <a:pPr lvl="0"/>
            <a:r>
              <a:rPr lang="ru-RU" sz="2400" dirty="0" smtClean="0"/>
              <a:t>2.Вклад </a:t>
            </a:r>
            <a:r>
              <a:rPr lang="ru-RU" sz="2400" dirty="0" smtClean="0"/>
              <a:t>Ломоносова М.В. в физику.</a:t>
            </a:r>
          </a:p>
          <a:p>
            <a:pPr lvl="0"/>
            <a:r>
              <a:rPr lang="ru-RU" sz="2400" dirty="0" smtClean="0"/>
              <a:t>3.Шагнувший </a:t>
            </a:r>
            <a:r>
              <a:rPr lang="ru-RU" sz="2400" dirty="0" smtClean="0"/>
              <a:t>через века?</a:t>
            </a:r>
            <a:endParaRPr lang="ru-RU" sz="2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673457"/>
            <a:ext cx="856895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Дидактические цели проекта: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Формирование коммуникативной компетентности (умений кратко и понятно излагать свои мысли, физически грамотно говорить).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Формирование социальной компетентности (навыков работы в команде: умения отстаивать свою точку зрения, считаться с чужим мнением, проводить рефлексию).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Формирование предметной компетентности (самостоятельной познавательной активности, навыков работы с большим объемом информации, умения увидеть проблему и наметить пути ее решения, поддерживать интерес и стремление к освоению информационных технологий).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899592" y="1268760"/>
            <a:ext cx="766834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Методические задачи проекта: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Научиться обрабатывать и обобщать  полученную информацию, представлять результаты труда.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Приобрести навыки проектной деятельности.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40768"/>
            <a:ext cx="88204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Учебные предметы, охватываемые проектом</a:t>
            </a:r>
            <a:r>
              <a:rPr lang="ru-RU" sz="4000" b="1" dirty="0" smtClean="0"/>
              <a:t>:</a:t>
            </a:r>
          </a:p>
          <a:p>
            <a:r>
              <a:rPr lang="ru-RU" sz="4000" b="1" dirty="0" smtClean="0"/>
              <a:t> </a:t>
            </a:r>
            <a:r>
              <a:rPr lang="ru-RU" sz="4000" dirty="0" smtClean="0"/>
              <a:t>физика, химия, информатика, история, литература, астрономия, педагогика.</a:t>
            </a:r>
            <a:endParaRPr lang="ru-RU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1520" y="1299729"/>
            <a:ext cx="871296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Темы самостоятельных исследований учащихся: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Биография Ломоносова М.В.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Вклад Ломоносова М.В. в физику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Шагнувший через века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183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Проект по физике  «Ломоносов-достояние России»</vt:lpstr>
      <vt:lpstr>Участники проекта:</vt:lpstr>
      <vt:lpstr>     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 физике  «Ломоносов-достояние России»</dc:title>
  <dc:creator>лена</dc:creator>
  <cp:lastModifiedBy>лена</cp:lastModifiedBy>
  <cp:revision>3</cp:revision>
  <dcterms:created xsi:type="dcterms:W3CDTF">2012-02-27T01:05:36Z</dcterms:created>
  <dcterms:modified xsi:type="dcterms:W3CDTF">2012-02-27T01:27:01Z</dcterms:modified>
</cp:coreProperties>
</file>