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8" r:id="rId2"/>
    <p:sldId id="349" r:id="rId3"/>
    <p:sldId id="281" r:id="rId4"/>
    <p:sldId id="351" r:id="rId5"/>
    <p:sldId id="279" r:id="rId6"/>
    <p:sldId id="348" r:id="rId7"/>
    <p:sldId id="286" r:id="rId8"/>
    <p:sldId id="292" r:id="rId9"/>
    <p:sldId id="288" r:id="rId10"/>
    <p:sldId id="289" r:id="rId11"/>
    <p:sldId id="290" r:id="rId12"/>
    <p:sldId id="291" r:id="rId13"/>
    <p:sldId id="354" r:id="rId14"/>
    <p:sldId id="293" r:id="rId15"/>
    <p:sldId id="365" r:id="rId16"/>
    <p:sldId id="366" r:id="rId17"/>
    <p:sldId id="294" r:id="rId18"/>
    <p:sldId id="295" r:id="rId19"/>
    <p:sldId id="357" r:id="rId20"/>
    <p:sldId id="358" r:id="rId21"/>
    <p:sldId id="359" r:id="rId22"/>
    <p:sldId id="360" r:id="rId23"/>
    <p:sldId id="355" r:id="rId24"/>
    <p:sldId id="356" r:id="rId25"/>
    <p:sldId id="361" r:id="rId26"/>
    <p:sldId id="364" r:id="rId27"/>
    <p:sldId id="362" r:id="rId28"/>
    <p:sldId id="363" r:id="rId29"/>
    <p:sldId id="367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8000"/>
    <a:srgbClr val="CBFDDA"/>
    <a:srgbClr val="171717"/>
    <a:srgbClr val="AEF8B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image" Target="../media/image1.jpeg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1.jpe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1.jpeg"/><Relationship Id="rId4" Type="http://schemas.openxmlformats.org/officeDocument/2006/relationships/image" Target="../media/image3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85943F-5EB5-4A6D-B5B1-E9F1A461F0CD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DAED45-E809-44A9-B197-8B3535C7B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ABE215-12FD-463F-A337-20C58C610639}" type="slidenum">
              <a:rPr lang="en-GB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ABE215-12FD-463F-A337-20C58C610639}" type="slidenum">
              <a:rPr lang="en-GB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ABE215-12FD-463F-A337-20C58C610639}" type="slidenum">
              <a:rPr lang="en-GB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ABE215-12FD-463F-A337-20C58C610639}" type="slidenum">
              <a:rPr lang="en-GB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ABE215-12FD-463F-A337-20C58C610639}" type="slidenum">
              <a:rPr lang="en-GB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8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9.jpeg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12.bin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guns.arsenalnoe.ru/i/msg_i/190/berdanka.jpg" TargetMode="External"/><Relationship Id="rId11" Type="http://schemas.openxmlformats.org/officeDocument/2006/relationships/image" Target="../media/image19.jpeg"/><Relationship Id="rId5" Type="http://schemas.openxmlformats.org/officeDocument/2006/relationships/image" Target="../media/image15.jpeg"/><Relationship Id="rId10" Type="http://schemas.openxmlformats.org/officeDocument/2006/relationships/image" Target="../media/image18.jpeg"/><Relationship Id="rId4" Type="http://schemas.openxmlformats.org/officeDocument/2006/relationships/image" Target="../media/image14.gif"/><Relationship Id="rId9" Type="http://schemas.openxmlformats.org/officeDocument/2006/relationships/hyperlink" Target="http://iron-m.com/STATYI/CHUGUNNOELITYE/3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124558" y="93664"/>
            <a:ext cx="8891954" cy="6670675"/>
            <a:chOff x="0" y="0"/>
            <a:chExt cx="6400" cy="4480"/>
          </a:xfrm>
        </p:grpSpPr>
        <p:sp>
          <p:nvSpPr>
            <p:cNvPr id="41988" name="Freeform 4"/>
            <p:cNvSpPr>
              <a:spLocks noChangeAspect="1" noEditPoints="1"/>
            </p:cNvSpPr>
            <p:nvPr/>
          </p:nvSpPr>
          <p:spPr bwMode="auto">
            <a:xfrm>
              <a:off x="0" y="0"/>
              <a:ext cx="6400" cy="4480"/>
            </a:xfrm>
            <a:custGeom>
              <a:avLst/>
              <a:gdLst/>
              <a:ahLst/>
              <a:cxnLst>
                <a:cxn ang="0">
                  <a:pos x="0" y="4480"/>
                </a:cxn>
                <a:cxn ang="0">
                  <a:pos x="6400" y="0"/>
                </a:cxn>
                <a:cxn ang="0">
                  <a:pos x="6160" y="4000"/>
                </a:cxn>
                <a:cxn ang="0">
                  <a:pos x="6136" y="4002"/>
                </a:cxn>
                <a:cxn ang="0">
                  <a:pos x="6088" y="4010"/>
                </a:cxn>
                <a:cxn ang="0">
                  <a:pos x="6046" y="4028"/>
                </a:cxn>
                <a:cxn ang="0">
                  <a:pos x="6008" y="4054"/>
                </a:cxn>
                <a:cxn ang="0">
                  <a:pos x="5974" y="4088"/>
                </a:cxn>
                <a:cxn ang="0">
                  <a:pos x="5948" y="4126"/>
                </a:cxn>
                <a:cxn ang="0">
                  <a:pos x="5930" y="4168"/>
                </a:cxn>
                <a:cxn ang="0">
                  <a:pos x="5922" y="4216"/>
                </a:cxn>
                <a:cxn ang="0">
                  <a:pos x="5920" y="4240"/>
                </a:cxn>
                <a:cxn ang="0">
                  <a:pos x="5924" y="4282"/>
                </a:cxn>
                <a:cxn ang="0">
                  <a:pos x="5934" y="4320"/>
                </a:cxn>
                <a:cxn ang="0">
                  <a:pos x="466" y="4320"/>
                </a:cxn>
                <a:cxn ang="0">
                  <a:pos x="476" y="4282"/>
                </a:cxn>
                <a:cxn ang="0">
                  <a:pos x="480" y="4240"/>
                </a:cxn>
                <a:cxn ang="0">
                  <a:pos x="478" y="4216"/>
                </a:cxn>
                <a:cxn ang="0">
                  <a:pos x="470" y="4168"/>
                </a:cxn>
                <a:cxn ang="0">
                  <a:pos x="452" y="4126"/>
                </a:cxn>
                <a:cxn ang="0">
                  <a:pos x="426" y="4088"/>
                </a:cxn>
                <a:cxn ang="0">
                  <a:pos x="392" y="4054"/>
                </a:cxn>
                <a:cxn ang="0">
                  <a:pos x="354" y="4028"/>
                </a:cxn>
                <a:cxn ang="0">
                  <a:pos x="312" y="4010"/>
                </a:cxn>
                <a:cxn ang="0">
                  <a:pos x="264" y="4002"/>
                </a:cxn>
                <a:cxn ang="0">
                  <a:pos x="240" y="4000"/>
                </a:cxn>
                <a:cxn ang="0">
                  <a:pos x="198" y="4004"/>
                </a:cxn>
                <a:cxn ang="0">
                  <a:pos x="160" y="4014"/>
                </a:cxn>
                <a:cxn ang="0">
                  <a:pos x="160" y="466"/>
                </a:cxn>
                <a:cxn ang="0">
                  <a:pos x="198" y="476"/>
                </a:cxn>
                <a:cxn ang="0">
                  <a:pos x="240" y="480"/>
                </a:cxn>
                <a:cxn ang="0">
                  <a:pos x="264" y="478"/>
                </a:cxn>
                <a:cxn ang="0">
                  <a:pos x="312" y="470"/>
                </a:cxn>
                <a:cxn ang="0">
                  <a:pos x="354" y="452"/>
                </a:cxn>
                <a:cxn ang="0">
                  <a:pos x="392" y="426"/>
                </a:cxn>
                <a:cxn ang="0">
                  <a:pos x="426" y="392"/>
                </a:cxn>
                <a:cxn ang="0">
                  <a:pos x="452" y="354"/>
                </a:cxn>
                <a:cxn ang="0">
                  <a:pos x="470" y="312"/>
                </a:cxn>
                <a:cxn ang="0">
                  <a:pos x="478" y="264"/>
                </a:cxn>
                <a:cxn ang="0">
                  <a:pos x="480" y="240"/>
                </a:cxn>
                <a:cxn ang="0">
                  <a:pos x="476" y="198"/>
                </a:cxn>
                <a:cxn ang="0">
                  <a:pos x="466" y="160"/>
                </a:cxn>
                <a:cxn ang="0">
                  <a:pos x="5934" y="160"/>
                </a:cxn>
                <a:cxn ang="0">
                  <a:pos x="5924" y="198"/>
                </a:cxn>
                <a:cxn ang="0">
                  <a:pos x="5920" y="240"/>
                </a:cxn>
                <a:cxn ang="0">
                  <a:pos x="5922" y="264"/>
                </a:cxn>
                <a:cxn ang="0">
                  <a:pos x="5930" y="312"/>
                </a:cxn>
                <a:cxn ang="0">
                  <a:pos x="5948" y="354"/>
                </a:cxn>
                <a:cxn ang="0">
                  <a:pos x="5974" y="392"/>
                </a:cxn>
                <a:cxn ang="0">
                  <a:pos x="6008" y="426"/>
                </a:cxn>
                <a:cxn ang="0">
                  <a:pos x="6046" y="452"/>
                </a:cxn>
                <a:cxn ang="0">
                  <a:pos x="6088" y="470"/>
                </a:cxn>
                <a:cxn ang="0">
                  <a:pos x="6136" y="478"/>
                </a:cxn>
                <a:cxn ang="0">
                  <a:pos x="6160" y="480"/>
                </a:cxn>
                <a:cxn ang="0">
                  <a:pos x="6202" y="476"/>
                </a:cxn>
                <a:cxn ang="0">
                  <a:pos x="6240" y="466"/>
                </a:cxn>
                <a:cxn ang="0">
                  <a:pos x="6240" y="4014"/>
                </a:cxn>
                <a:cxn ang="0">
                  <a:pos x="6202" y="4004"/>
                </a:cxn>
                <a:cxn ang="0">
                  <a:pos x="6160" y="4000"/>
                </a:cxn>
              </a:cxnLst>
              <a:rect l="0" t="0" r="r" b="b"/>
              <a:pathLst>
                <a:path w="6400" h="4480">
                  <a:moveTo>
                    <a:pt x="0" y="0"/>
                  </a:moveTo>
                  <a:lnTo>
                    <a:pt x="0" y="4480"/>
                  </a:lnTo>
                  <a:lnTo>
                    <a:pt x="6400" y="4480"/>
                  </a:lnTo>
                  <a:lnTo>
                    <a:pt x="6400" y="0"/>
                  </a:lnTo>
                  <a:lnTo>
                    <a:pt x="0" y="0"/>
                  </a:lnTo>
                  <a:close/>
                  <a:moveTo>
                    <a:pt x="6160" y="4000"/>
                  </a:moveTo>
                  <a:lnTo>
                    <a:pt x="6160" y="4000"/>
                  </a:lnTo>
                  <a:lnTo>
                    <a:pt x="6136" y="4002"/>
                  </a:lnTo>
                  <a:lnTo>
                    <a:pt x="6112" y="4004"/>
                  </a:lnTo>
                  <a:lnTo>
                    <a:pt x="6088" y="4010"/>
                  </a:lnTo>
                  <a:lnTo>
                    <a:pt x="6066" y="4018"/>
                  </a:lnTo>
                  <a:lnTo>
                    <a:pt x="6046" y="4028"/>
                  </a:lnTo>
                  <a:lnTo>
                    <a:pt x="6026" y="4040"/>
                  </a:lnTo>
                  <a:lnTo>
                    <a:pt x="6008" y="4054"/>
                  </a:lnTo>
                  <a:lnTo>
                    <a:pt x="5990" y="4070"/>
                  </a:lnTo>
                  <a:lnTo>
                    <a:pt x="5974" y="4088"/>
                  </a:lnTo>
                  <a:lnTo>
                    <a:pt x="5960" y="4106"/>
                  </a:lnTo>
                  <a:lnTo>
                    <a:pt x="5948" y="4126"/>
                  </a:lnTo>
                  <a:lnTo>
                    <a:pt x="5938" y="4146"/>
                  </a:lnTo>
                  <a:lnTo>
                    <a:pt x="5930" y="4168"/>
                  </a:lnTo>
                  <a:lnTo>
                    <a:pt x="5924" y="4192"/>
                  </a:lnTo>
                  <a:lnTo>
                    <a:pt x="5922" y="4216"/>
                  </a:lnTo>
                  <a:lnTo>
                    <a:pt x="5920" y="4240"/>
                  </a:lnTo>
                  <a:lnTo>
                    <a:pt x="5920" y="4240"/>
                  </a:lnTo>
                  <a:lnTo>
                    <a:pt x="5920" y="4260"/>
                  </a:lnTo>
                  <a:lnTo>
                    <a:pt x="5924" y="4282"/>
                  </a:lnTo>
                  <a:lnTo>
                    <a:pt x="5928" y="4300"/>
                  </a:lnTo>
                  <a:lnTo>
                    <a:pt x="5934" y="4320"/>
                  </a:lnTo>
                  <a:lnTo>
                    <a:pt x="466" y="4320"/>
                  </a:lnTo>
                  <a:lnTo>
                    <a:pt x="466" y="4320"/>
                  </a:lnTo>
                  <a:lnTo>
                    <a:pt x="472" y="4300"/>
                  </a:lnTo>
                  <a:lnTo>
                    <a:pt x="476" y="4282"/>
                  </a:lnTo>
                  <a:lnTo>
                    <a:pt x="480" y="4260"/>
                  </a:lnTo>
                  <a:lnTo>
                    <a:pt x="480" y="4240"/>
                  </a:lnTo>
                  <a:lnTo>
                    <a:pt x="480" y="4240"/>
                  </a:lnTo>
                  <a:lnTo>
                    <a:pt x="478" y="4216"/>
                  </a:lnTo>
                  <a:lnTo>
                    <a:pt x="476" y="4192"/>
                  </a:lnTo>
                  <a:lnTo>
                    <a:pt x="470" y="4168"/>
                  </a:lnTo>
                  <a:lnTo>
                    <a:pt x="462" y="4146"/>
                  </a:lnTo>
                  <a:lnTo>
                    <a:pt x="452" y="4126"/>
                  </a:lnTo>
                  <a:lnTo>
                    <a:pt x="440" y="4106"/>
                  </a:lnTo>
                  <a:lnTo>
                    <a:pt x="426" y="4088"/>
                  </a:lnTo>
                  <a:lnTo>
                    <a:pt x="410" y="4070"/>
                  </a:lnTo>
                  <a:lnTo>
                    <a:pt x="392" y="4054"/>
                  </a:lnTo>
                  <a:lnTo>
                    <a:pt x="374" y="4040"/>
                  </a:lnTo>
                  <a:lnTo>
                    <a:pt x="354" y="4028"/>
                  </a:lnTo>
                  <a:lnTo>
                    <a:pt x="334" y="4018"/>
                  </a:lnTo>
                  <a:lnTo>
                    <a:pt x="312" y="4010"/>
                  </a:lnTo>
                  <a:lnTo>
                    <a:pt x="288" y="4004"/>
                  </a:lnTo>
                  <a:lnTo>
                    <a:pt x="264" y="4002"/>
                  </a:lnTo>
                  <a:lnTo>
                    <a:pt x="240" y="4000"/>
                  </a:lnTo>
                  <a:lnTo>
                    <a:pt x="240" y="4000"/>
                  </a:lnTo>
                  <a:lnTo>
                    <a:pt x="220" y="4000"/>
                  </a:lnTo>
                  <a:lnTo>
                    <a:pt x="198" y="4004"/>
                  </a:lnTo>
                  <a:lnTo>
                    <a:pt x="180" y="4008"/>
                  </a:lnTo>
                  <a:lnTo>
                    <a:pt x="160" y="4014"/>
                  </a:lnTo>
                  <a:lnTo>
                    <a:pt x="160" y="466"/>
                  </a:lnTo>
                  <a:lnTo>
                    <a:pt x="160" y="466"/>
                  </a:lnTo>
                  <a:lnTo>
                    <a:pt x="180" y="472"/>
                  </a:lnTo>
                  <a:lnTo>
                    <a:pt x="198" y="476"/>
                  </a:lnTo>
                  <a:lnTo>
                    <a:pt x="220" y="480"/>
                  </a:lnTo>
                  <a:lnTo>
                    <a:pt x="240" y="480"/>
                  </a:lnTo>
                  <a:lnTo>
                    <a:pt x="240" y="480"/>
                  </a:lnTo>
                  <a:lnTo>
                    <a:pt x="264" y="478"/>
                  </a:lnTo>
                  <a:lnTo>
                    <a:pt x="288" y="476"/>
                  </a:lnTo>
                  <a:lnTo>
                    <a:pt x="312" y="470"/>
                  </a:lnTo>
                  <a:lnTo>
                    <a:pt x="334" y="462"/>
                  </a:lnTo>
                  <a:lnTo>
                    <a:pt x="354" y="452"/>
                  </a:lnTo>
                  <a:lnTo>
                    <a:pt x="374" y="440"/>
                  </a:lnTo>
                  <a:lnTo>
                    <a:pt x="392" y="426"/>
                  </a:lnTo>
                  <a:lnTo>
                    <a:pt x="410" y="410"/>
                  </a:lnTo>
                  <a:lnTo>
                    <a:pt x="426" y="392"/>
                  </a:lnTo>
                  <a:lnTo>
                    <a:pt x="440" y="374"/>
                  </a:lnTo>
                  <a:lnTo>
                    <a:pt x="452" y="354"/>
                  </a:lnTo>
                  <a:lnTo>
                    <a:pt x="462" y="334"/>
                  </a:lnTo>
                  <a:lnTo>
                    <a:pt x="470" y="312"/>
                  </a:lnTo>
                  <a:lnTo>
                    <a:pt x="476" y="288"/>
                  </a:lnTo>
                  <a:lnTo>
                    <a:pt x="478" y="264"/>
                  </a:lnTo>
                  <a:lnTo>
                    <a:pt x="480" y="240"/>
                  </a:lnTo>
                  <a:lnTo>
                    <a:pt x="480" y="240"/>
                  </a:lnTo>
                  <a:lnTo>
                    <a:pt x="480" y="220"/>
                  </a:lnTo>
                  <a:lnTo>
                    <a:pt x="476" y="198"/>
                  </a:lnTo>
                  <a:lnTo>
                    <a:pt x="472" y="180"/>
                  </a:lnTo>
                  <a:lnTo>
                    <a:pt x="466" y="160"/>
                  </a:lnTo>
                  <a:lnTo>
                    <a:pt x="5934" y="160"/>
                  </a:lnTo>
                  <a:lnTo>
                    <a:pt x="5934" y="160"/>
                  </a:lnTo>
                  <a:lnTo>
                    <a:pt x="5928" y="180"/>
                  </a:lnTo>
                  <a:lnTo>
                    <a:pt x="5924" y="198"/>
                  </a:lnTo>
                  <a:lnTo>
                    <a:pt x="5920" y="220"/>
                  </a:lnTo>
                  <a:lnTo>
                    <a:pt x="5920" y="240"/>
                  </a:lnTo>
                  <a:lnTo>
                    <a:pt x="5920" y="240"/>
                  </a:lnTo>
                  <a:lnTo>
                    <a:pt x="5922" y="264"/>
                  </a:lnTo>
                  <a:lnTo>
                    <a:pt x="5924" y="288"/>
                  </a:lnTo>
                  <a:lnTo>
                    <a:pt x="5930" y="312"/>
                  </a:lnTo>
                  <a:lnTo>
                    <a:pt x="5938" y="334"/>
                  </a:lnTo>
                  <a:lnTo>
                    <a:pt x="5948" y="354"/>
                  </a:lnTo>
                  <a:lnTo>
                    <a:pt x="5960" y="374"/>
                  </a:lnTo>
                  <a:lnTo>
                    <a:pt x="5974" y="392"/>
                  </a:lnTo>
                  <a:lnTo>
                    <a:pt x="5990" y="410"/>
                  </a:lnTo>
                  <a:lnTo>
                    <a:pt x="6008" y="426"/>
                  </a:lnTo>
                  <a:lnTo>
                    <a:pt x="6026" y="440"/>
                  </a:lnTo>
                  <a:lnTo>
                    <a:pt x="6046" y="452"/>
                  </a:lnTo>
                  <a:lnTo>
                    <a:pt x="6066" y="462"/>
                  </a:lnTo>
                  <a:lnTo>
                    <a:pt x="6088" y="470"/>
                  </a:lnTo>
                  <a:lnTo>
                    <a:pt x="6112" y="476"/>
                  </a:lnTo>
                  <a:lnTo>
                    <a:pt x="6136" y="478"/>
                  </a:lnTo>
                  <a:lnTo>
                    <a:pt x="6160" y="480"/>
                  </a:lnTo>
                  <a:lnTo>
                    <a:pt x="6160" y="480"/>
                  </a:lnTo>
                  <a:lnTo>
                    <a:pt x="6180" y="480"/>
                  </a:lnTo>
                  <a:lnTo>
                    <a:pt x="6202" y="476"/>
                  </a:lnTo>
                  <a:lnTo>
                    <a:pt x="6220" y="472"/>
                  </a:lnTo>
                  <a:lnTo>
                    <a:pt x="6240" y="466"/>
                  </a:lnTo>
                  <a:lnTo>
                    <a:pt x="6240" y="4014"/>
                  </a:lnTo>
                  <a:lnTo>
                    <a:pt x="6240" y="4014"/>
                  </a:lnTo>
                  <a:lnTo>
                    <a:pt x="6220" y="4008"/>
                  </a:lnTo>
                  <a:lnTo>
                    <a:pt x="6202" y="4004"/>
                  </a:lnTo>
                  <a:lnTo>
                    <a:pt x="6180" y="4000"/>
                  </a:lnTo>
                  <a:lnTo>
                    <a:pt x="6160" y="4000"/>
                  </a:lnTo>
                  <a:lnTo>
                    <a:pt x="6160" y="4000"/>
                  </a:lnTo>
                  <a:close/>
                </a:path>
              </a:pathLst>
            </a:custGeom>
            <a:solidFill>
              <a:srgbClr val="0066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1989" name="Freeform 5"/>
            <p:cNvSpPr>
              <a:spLocks noChangeAspect="1" noEditPoints="1"/>
            </p:cNvSpPr>
            <p:nvPr/>
          </p:nvSpPr>
          <p:spPr bwMode="auto">
            <a:xfrm>
              <a:off x="304" y="304"/>
              <a:ext cx="5792" cy="3872"/>
            </a:xfrm>
            <a:custGeom>
              <a:avLst/>
              <a:gdLst/>
              <a:ahLst/>
              <a:cxnLst>
                <a:cxn ang="0">
                  <a:pos x="308" y="3850"/>
                </a:cxn>
                <a:cxn ang="0">
                  <a:pos x="320" y="3776"/>
                </a:cxn>
                <a:cxn ang="0">
                  <a:pos x="310" y="3710"/>
                </a:cxn>
                <a:cxn ang="0">
                  <a:pos x="268" y="3634"/>
                </a:cxn>
                <a:cxn ang="0">
                  <a:pos x="202" y="3580"/>
                </a:cxn>
                <a:cxn ang="0">
                  <a:pos x="118" y="3554"/>
                </a:cxn>
                <a:cxn ang="0">
                  <a:pos x="58" y="3556"/>
                </a:cxn>
                <a:cxn ang="0">
                  <a:pos x="0" y="300"/>
                </a:cxn>
                <a:cxn ang="0">
                  <a:pos x="58" y="316"/>
                </a:cxn>
                <a:cxn ang="0">
                  <a:pos x="118" y="318"/>
                </a:cxn>
                <a:cxn ang="0">
                  <a:pos x="202" y="292"/>
                </a:cxn>
                <a:cxn ang="0">
                  <a:pos x="268" y="238"/>
                </a:cxn>
                <a:cxn ang="0">
                  <a:pos x="310" y="162"/>
                </a:cxn>
                <a:cxn ang="0">
                  <a:pos x="320" y="96"/>
                </a:cxn>
                <a:cxn ang="0">
                  <a:pos x="308" y="22"/>
                </a:cxn>
                <a:cxn ang="0">
                  <a:pos x="5484" y="22"/>
                </a:cxn>
                <a:cxn ang="0">
                  <a:pos x="5472" y="96"/>
                </a:cxn>
                <a:cxn ang="0">
                  <a:pos x="5482" y="162"/>
                </a:cxn>
                <a:cxn ang="0">
                  <a:pos x="5524" y="238"/>
                </a:cxn>
                <a:cxn ang="0">
                  <a:pos x="5590" y="292"/>
                </a:cxn>
                <a:cxn ang="0">
                  <a:pos x="5674" y="318"/>
                </a:cxn>
                <a:cxn ang="0">
                  <a:pos x="5734" y="316"/>
                </a:cxn>
                <a:cxn ang="0">
                  <a:pos x="5792" y="3572"/>
                </a:cxn>
                <a:cxn ang="0">
                  <a:pos x="5734" y="3556"/>
                </a:cxn>
                <a:cxn ang="0">
                  <a:pos x="5674" y="3554"/>
                </a:cxn>
                <a:cxn ang="0">
                  <a:pos x="5590" y="3580"/>
                </a:cxn>
                <a:cxn ang="0">
                  <a:pos x="5524" y="3634"/>
                </a:cxn>
                <a:cxn ang="0">
                  <a:pos x="5482" y="3710"/>
                </a:cxn>
                <a:cxn ang="0">
                  <a:pos x="5472" y="3776"/>
                </a:cxn>
                <a:cxn ang="0">
                  <a:pos x="5484" y="3850"/>
                </a:cxn>
                <a:cxn ang="0">
                  <a:pos x="5448" y="3840"/>
                </a:cxn>
                <a:cxn ang="0">
                  <a:pos x="5440" y="3776"/>
                </a:cxn>
                <a:cxn ang="0">
                  <a:pos x="5460" y="3676"/>
                </a:cxn>
                <a:cxn ang="0">
                  <a:pos x="5516" y="3596"/>
                </a:cxn>
                <a:cxn ang="0">
                  <a:pos x="5596" y="3540"/>
                </a:cxn>
                <a:cxn ang="0">
                  <a:pos x="5696" y="3520"/>
                </a:cxn>
                <a:cxn ang="0">
                  <a:pos x="5760" y="344"/>
                </a:cxn>
                <a:cxn ang="0">
                  <a:pos x="5696" y="352"/>
                </a:cxn>
                <a:cxn ang="0">
                  <a:pos x="5596" y="332"/>
                </a:cxn>
                <a:cxn ang="0">
                  <a:pos x="5516" y="276"/>
                </a:cxn>
                <a:cxn ang="0">
                  <a:pos x="5460" y="196"/>
                </a:cxn>
                <a:cxn ang="0">
                  <a:pos x="5440" y="96"/>
                </a:cxn>
                <a:cxn ang="0">
                  <a:pos x="344" y="32"/>
                </a:cxn>
                <a:cxn ang="0">
                  <a:pos x="352" y="96"/>
                </a:cxn>
                <a:cxn ang="0">
                  <a:pos x="332" y="196"/>
                </a:cxn>
                <a:cxn ang="0">
                  <a:pos x="276" y="276"/>
                </a:cxn>
                <a:cxn ang="0">
                  <a:pos x="196" y="332"/>
                </a:cxn>
                <a:cxn ang="0">
                  <a:pos x="96" y="352"/>
                </a:cxn>
                <a:cxn ang="0">
                  <a:pos x="32" y="3528"/>
                </a:cxn>
                <a:cxn ang="0">
                  <a:pos x="96" y="3520"/>
                </a:cxn>
                <a:cxn ang="0">
                  <a:pos x="196" y="3540"/>
                </a:cxn>
                <a:cxn ang="0">
                  <a:pos x="276" y="3596"/>
                </a:cxn>
                <a:cxn ang="0">
                  <a:pos x="332" y="3676"/>
                </a:cxn>
                <a:cxn ang="0">
                  <a:pos x="352" y="3776"/>
                </a:cxn>
                <a:cxn ang="0">
                  <a:pos x="344" y="3840"/>
                </a:cxn>
              </a:cxnLst>
              <a:rect l="0" t="0" r="r" b="b"/>
              <a:pathLst>
                <a:path w="5792" h="3872">
                  <a:moveTo>
                    <a:pt x="5492" y="3872"/>
                  </a:moveTo>
                  <a:lnTo>
                    <a:pt x="300" y="3872"/>
                  </a:lnTo>
                  <a:lnTo>
                    <a:pt x="308" y="3850"/>
                  </a:lnTo>
                  <a:lnTo>
                    <a:pt x="308" y="3850"/>
                  </a:lnTo>
                  <a:lnTo>
                    <a:pt x="312" y="3832"/>
                  </a:lnTo>
                  <a:lnTo>
                    <a:pt x="316" y="3814"/>
                  </a:lnTo>
                  <a:lnTo>
                    <a:pt x="320" y="3796"/>
                  </a:lnTo>
                  <a:lnTo>
                    <a:pt x="320" y="3776"/>
                  </a:lnTo>
                  <a:lnTo>
                    <a:pt x="320" y="3776"/>
                  </a:lnTo>
                  <a:lnTo>
                    <a:pt x="318" y="3754"/>
                  </a:lnTo>
                  <a:lnTo>
                    <a:pt x="316" y="3730"/>
                  </a:lnTo>
                  <a:lnTo>
                    <a:pt x="310" y="3710"/>
                  </a:lnTo>
                  <a:lnTo>
                    <a:pt x="302" y="3688"/>
                  </a:lnTo>
                  <a:lnTo>
                    <a:pt x="292" y="3670"/>
                  </a:lnTo>
                  <a:lnTo>
                    <a:pt x="282" y="3650"/>
                  </a:lnTo>
                  <a:lnTo>
                    <a:pt x="268" y="3634"/>
                  </a:lnTo>
                  <a:lnTo>
                    <a:pt x="254" y="3618"/>
                  </a:lnTo>
                  <a:lnTo>
                    <a:pt x="238" y="3604"/>
                  </a:lnTo>
                  <a:lnTo>
                    <a:pt x="222" y="3590"/>
                  </a:lnTo>
                  <a:lnTo>
                    <a:pt x="202" y="3580"/>
                  </a:lnTo>
                  <a:lnTo>
                    <a:pt x="184" y="3570"/>
                  </a:lnTo>
                  <a:lnTo>
                    <a:pt x="162" y="3562"/>
                  </a:lnTo>
                  <a:lnTo>
                    <a:pt x="142" y="3556"/>
                  </a:lnTo>
                  <a:lnTo>
                    <a:pt x="118" y="3554"/>
                  </a:lnTo>
                  <a:lnTo>
                    <a:pt x="96" y="3552"/>
                  </a:lnTo>
                  <a:lnTo>
                    <a:pt x="96" y="3552"/>
                  </a:lnTo>
                  <a:lnTo>
                    <a:pt x="76" y="3552"/>
                  </a:lnTo>
                  <a:lnTo>
                    <a:pt x="58" y="3556"/>
                  </a:lnTo>
                  <a:lnTo>
                    <a:pt x="40" y="3560"/>
                  </a:lnTo>
                  <a:lnTo>
                    <a:pt x="22" y="3564"/>
                  </a:lnTo>
                  <a:lnTo>
                    <a:pt x="0" y="3572"/>
                  </a:lnTo>
                  <a:lnTo>
                    <a:pt x="0" y="300"/>
                  </a:lnTo>
                  <a:lnTo>
                    <a:pt x="22" y="308"/>
                  </a:lnTo>
                  <a:lnTo>
                    <a:pt x="22" y="308"/>
                  </a:lnTo>
                  <a:lnTo>
                    <a:pt x="40" y="312"/>
                  </a:lnTo>
                  <a:lnTo>
                    <a:pt x="58" y="316"/>
                  </a:lnTo>
                  <a:lnTo>
                    <a:pt x="76" y="320"/>
                  </a:lnTo>
                  <a:lnTo>
                    <a:pt x="96" y="320"/>
                  </a:lnTo>
                  <a:lnTo>
                    <a:pt x="96" y="320"/>
                  </a:lnTo>
                  <a:lnTo>
                    <a:pt x="118" y="318"/>
                  </a:lnTo>
                  <a:lnTo>
                    <a:pt x="142" y="316"/>
                  </a:lnTo>
                  <a:lnTo>
                    <a:pt x="162" y="310"/>
                  </a:lnTo>
                  <a:lnTo>
                    <a:pt x="184" y="302"/>
                  </a:lnTo>
                  <a:lnTo>
                    <a:pt x="202" y="292"/>
                  </a:lnTo>
                  <a:lnTo>
                    <a:pt x="222" y="282"/>
                  </a:lnTo>
                  <a:lnTo>
                    <a:pt x="238" y="268"/>
                  </a:lnTo>
                  <a:lnTo>
                    <a:pt x="254" y="254"/>
                  </a:lnTo>
                  <a:lnTo>
                    <a:pt x="268" y="238"/>
                  </a:lnTo>
                  <a:lnTo>
                    <a:pt x="282" y="222"/>
                  </a:lnTo>
                  <a:lnTo>
                    <a:pt x="292" y="202"/>
                  </a:lnTo>
                  <a:lnTo>
                    <a:pt x="302" y="184"/>
                  </a:lnTo>
                  <a:lnTo>
                    <a:pt x="310" y="162"/>
                  </a:lnTo>
                  <a:lnTo>
                    <a:pt x="316" y="142"/>
                  </a:lnTo>
                  <a:lnTo>
                    <a:pt x="318" y="118"/>
                  </a:lnTo>
                  <a:lnTo>
                    <a:pt x="320" y="96"/>
                  </a:lnTo>
                  <a:lnTo>
                    <a:pt x="320" y="96"/>
                  </a:lnTo>
                  <a:lnTo>
                    <a:pt x="320" y="76"/>
                  </a:lnTo>
                  <a:lnTo>
                    <a:pt x="316" y="58"/>
                  </a:lnTo>
                  <a:lnTo>
                    <a:pt x="312" y="40"/>
                  </a:lnTo>
                  <a:lnTo>
                    <a:pt x="308" y="22"/>
                  </a:lnTo>
                  <a:lnTo>
                    <a:pt x="300" y="0"/>
                  </a:lnTo>
                  <a:lnTo>
                    <a:pt x="5492" y="0"/>
                  </a:lnTo>
                  <a:lnTo>
                    <a:pt x="5484" y="22"/>
                  </a:lnTo>
                  <a:lnTo>
                    <a:pt x="5484" y="22"/>
                  </a:lnTo>
                  <a:lnTo>
                    <a:pt x="5480" y="40"/>
                  </a:lnTo>
                  <a:lnTo>
                    <a:pt x="5476" y="58"/>
                  </a:lnTo>
                  <a:lnTo>
                    <a:pt x="5472" y="76"/>
                  </a:lnTo>
                  <a:lnTo>
                    <a:pt x="5472" y="96"/>
                  </a:lnTo>
                  <a:lnTo>
                    <a:pt x="5472" y="96"/>
                  </a:lnTo>
                  <a:lnTo>
                    <a:pt x="5474" y="118"/>
                  </a:lnTo>
                  <a:lnTo>
                    <a:pt x="5476" y="142"/>
                  </a:lnTo>
                  <a:lnTo>
                    <a:pt x="5482" y="162"/>
                  </a:lnTo>
                  <a:lnTo>
                    <a:pt x="5490" y="184"/>
                  </a:lnTo>
                  <a:lnTo>
                    <a:pt x="5500" y="202"/>
                  </a:lnTo>
                  <a:lnTo>
                    <a:pt x="5510" y="222"/>
                  </a:lnTo>
                  <a:lnTo>
                    <a:pt x="5524" y="238"/>
                  </a:lnTo>
                  <a:lnTo>
                    <a:pt x="5538" y="254"/>
                  </a:lnTo>
                  <a:lnTo>
                    <a:pt x="5554" y="268"/>
                  </a:lnTo>
                  <a:lnTo>
                    <a:pt x="5570" y="282"/>
                  </a:lnTo>
                  <a:lnTo>
                    <a:pt x="5590" y="292"/>
                  </a:lnTo>
                  <a:lnTo>
                    <a:pt x="5608" y="302"/>
                  </a:lnTo>
                  <a:lnTo>
                    <a:pt x="5630" y="310"/>
                  </a:lnTo>
                  <a:lnTo>
                    <a:pt x="5650" y="316"/>
                  </a:lnTo>
                  <a:lnTo>
                    <a:pt x="5674" y="318"/>
                  </a:lnTo>
                  <a:lnTo>
                    <a:pt x="5696" y="320"/>
                  </a:lnTo>
                  <a:lnTo>
                    <a:pt x="5696" y="320"/>
                  </a:lnTo>
                  <a:lnTo>
                    <a:pt x="5716" y="320"/>
                  </a:lnTo>
                  <a:lnTo>
                    <a:pt x="5734" y="316"/>
                  </a:lnTo>
                  <a:lnTo>
                    <a:pt x="5752" y="312"/>
                  </a:lnTo>
                  <a:lnTo>
                    <a:pt x="5770" y="308"/>
                  </a:lnTo>
                  <a:lnTo>
                    <a:pt x="5792" y="300"/>
                  </a:lnTo>
                  <a:lnTo>
                    <a:pt x="5792" y="3572"/>
                  </a:lnTo>
                  <a:lnTo>
                    <a:pt x="5770" y="3564"/>
                  </a:lnTo>
                  <a:lnTo>
                    <a:pt x="5770" y="3564"/>
                  </a:lnTo>
                  <a:lnTo>
                    <a:pt x="5752" y="3560"/>
                  </a:lnTo>
                  <a:lnTo>
                    <a:pt x="5734" y="3556"/>
                  </a:lnTo>
                  <a:lnTo>
                    <a:pt x="5716" y="3552"/>
                  </a:lnTo>
                  <a:lnTo>
                    <a:pt x="5696" y="3552"/>
                  </a:lnTo>
                  <a:lnTo>
                    <a:pt x="5696" y="3552"/>
                  </a:lnTo>
                  <a:lnTo>
                    <a:pt x="5674" y="3554"/>
                  </a:lnTo>
                  <a:lnTo>
                    <a:pt x="5650" y="3556"/>
                  </a:lnTo>
                  <a:lnTo>
                    <a:pt x="5630" y="3562"/>
                  </a:lnTo>
                  <a:lnTo>
                    <a:pt x="5608" y="3570"/>
                  </a:lnTo>
                  <a:lnTo>
                    <a:pt x="5590" y="3580"/>
                  </a:lnTo>
                  <a:lnTo>
                    <a:pt x="5570" y="3590"/>
                  </a:lnTo>
                  <a:lnTo>
                    <a:pt x="5554" y="3604"/>
                  </a:lnTo>
                  <a:lnTo>
                    <a:pt x="5538" y="3618"/>
                  </a:lnTo>
                  <a:lnTo>
                    <a:pt x="5524" y="3634"/>
                  </a:lnTo>
                  <a:lnTo>
                    <a:pt x="5510" y="3650"/>
                  </a:lnTo>
                  <a:lnTo>
                    <a:pt x="5500" y="3670"/>
                  </a:lnTo>
                  <a:lnTo>
                    <a:pt x="5490" y="3688"/>
                  </a:lnTo>
                  <a:lnTo>
                    <a:pt x="5482" y="3710"/>
                  </a:lnTo>
                  <a:lnTo>
                    <a:pt x="5476" y="3730"/>
                  </a:lnTo>
                  <a:lnTo>
                    <a:pt x="5474" y="3754"/>
                  </a:lnTo>
                  <a:lnTo>
                    <a:pt x="5472" y="3776"/>
                  </a:lnTo>
                  <a:lnTo>
                    <a:pt x="5472" y="3776"/>
                  </a:lnTo>
                  <a:lnTo>
                    <a:pt x="5472" y="3796"/>
                  </a:lnTo>
                  <a:lnTo>
                    <a:pt x="5476" y="3814"/>
                  </a:lnTo>
                  <a:lnTo>
                    <a:pt x="5480" y="3832"/>
                  </a:lnTo>
                  <a:lnTo>
                    <a:pt x="5484" y="3850"/>
                  </a:lnTo>
                  <a:lnTo>
                    <a:pt x="5492" y="3872"/>
                  </a:lnTo>
                  <a:lnTo>
                    <a:pt x="5492" y="3872"/>
                  </a:lnTo>
                  <a:close/>
                  <a:moveTo>
                    <a:pt x="344" y="3840"/>
                  </a:moveTo>
                  <a:lnTo>
                    <a:pt x="5448" y="3840"/>
                  </a:lnTo>
                  <a:lnTo>
                    <a:pt x="5448" y="3840"/>
                  </a:lnTo>
                  <a:lnTo>
                    <a:pt x="5442" y="3808"/>
                  </a:lnTo>
                  <a:lnTo>
                    <a:pt x="5440" y="3776"/>
                  </a:lnTo>
                  <a:lnTo>
                    <a:pt x="5440" y="3776"/>
                  </a:lnTo>
                  <a:lnTo>
                    <a:pt x="5442" y="3750"/>
                  </a:lnTo>
                  <a:lnTo>
                    <a:pt x="5446" y="3724"/>
                  </a:lnTo>
                  <a:lnTo>
                    <a:pt x="5452" y="3700"/>
                  </a:lnTo>
                  <a:lnTo>
                    <a:pt x="5460" y="3676"/>
                  </a:lnTo>
                  <a:lnTo>
                    <a:pt x="5470" y="3654"/>
                  </a:lnTo>
                  <a:lnTo>
                    <a:pt x="5484" y="3632"/>
                  </a:lnTo>
                  <a:lnTo>
                    <a:pt x="5498" y="3614"/>
                  </a:lnTo>
                  <a:lnTo>
                    <a:pt x="5516" y="3596"/>
                  </a:lnTo>
                  <a:lnTo>
                    <a:pt x="5534" y="3578"/>
                  </a:lnTo>
                  <a:lnTo>
                    <a:pt x="5552" y="3564"/>
                  </a:lnTo>
                  <a:lnTo>
                    <a:pt x="5574" y="3550"/>
                  </a:lnTo>
                  <a:lnTo>
                    <a:pt x="5596" y="3540"/>
                  </a:lnTo>
                  <a:lnTo>
                    <a:pt x="5620" y="3532"/>
                  </a:lnTo>
                  <a:lnTo>
                    <a:pt x="5644" y="3526"/>
                  </a:lnTo>
                  <a:lnTo>
                    <a:pt x="5670" y="3522"/>
                  </a:lnTo>
                  <a:lnTo>
                    <a:pt x="5696" y="3520"/>
                  </a:lnTo>
                  <a:lnTo>
                    <a:pt x="5696" y="3520"/>
                  </a:lnTo>
                  <a:lnTo>
                    <a:pt x="5728" y="3522"/>
                  </a:lnTo>
                  <a:lnTo>
                    <a:pt x="5760" y="3528"/>
                  </a:lnTo>
                  <a:lnTo>
                    <a:pt x="5760" y="344"/>
                  </a:lnTo>
                  <a:lnTo>
                    <a:pt x="5760" y="344"/>
                  </a:lnTo>
                  <a:lnTo>
                    <a:pt x="5728" y="350"/>
                  </a:lnTo>
                  <a:lnTo>
                    <a:pt x="5696" y="352"/>
                  </a:lnTo>
                  <a:lnTo>
                    <a:pt x="5696" y="352"/>
                  </a:lnTo>
                  <a:lnTo>
                    <a:pt x="5670" y="350"/>
                  </a:lnTo>
                  <a:lnTo>
                    <a:pt x="5644" y="346"/>
                  </a:lnTo>
                  <a:lnTo>
                    <a:pt x="5620" y="340"/>
                  </a:lnTo>
                  <a:lnTo>
                    <a:pt x="5596" y="332"/>
                  </a:lnTo>
                  <a:lnTo>
                    <a:pt x="5574" y="322"/>
                  </a:lnTo>
                  <a:lnTo>
                    <a:pt x="5552" y="308"/>
                  </a:lnTo>
                  <a:lnTo>
                    <a:pt x="5534" y="294"/>
                  </a:lnTo>
                  <a:lnTo>
                    <a:pt x="5516" y="276"/>
                  </a:lnTo>
                  <a:lnTo>
                    <a:pt x="5498" y="258"/>
                  </a:lnTo>
                  <a:lnTo>
                    <a:pt x="5484" y="240"/>
                  </a:lnTo>
                  <a:lnTo>
                    <a:pt x="5470" y="218"/>
                  </a:lnTo>
                  <a:lnTo>
                    <a:pt x="5460" y="196"/>
                  </a:lnTo>
                  <a:lnTo>
                    <a:pt x="5452" y="172"/>
                  </a:lnTo>
                  <a:lnTo>
                    <a:pt x="5446" y="148"/>
                  </a:lnTo>
                  <a:lnTo>
                    <a:pt x="5442" y="122"/>
                  </a:lnTo>
                  <a:lnTo>
                    <a:pt x="5440" y="96"/>
                  </a:lnTo>
                  <a:lnTo>
                    <a:pt x="5440" y="96"/>
                  </a:lnTo>
                  <a:lnTo>
                    <a:pt x="5442" y="64"/>
                  </a:lnTo>
                  <a:lnTo>
                    <a:pt x="5448" y="32"/>
                  </a:lnTo>
                  <a:lnTo>
                    <a:pt x="344" y="32"/>
                  </a:lnTo>
                  <a:lnTo>
                    <a:pt x="344" y="32"/>
                  </a:lnTo>
                  <a:lnTo>
                    <a:pt x="350" y="64"/>
                  </a:lnTo>
                  <a:lnTo>
                    <a:pt x="352" y="96"/>
                  </a:lnTo>
                  <a:lnTo>
                    <a:pt x="352" y="96"/>
                  </a:lnTo>
                  <a:lnTo>
                    <a:pt x="350" y="122"/>
                  </a:lnTo>
                  <a:lnTo>
                    <a:pt x="346" y="148"/>
                  </a:lnTo>
                  <a:lnTo>
                    <a:pt x="340" y="172"/>
                  </a:lnTo>
                  <a:lnTo>
                    <a:pt x="332" y="196"/>
                  </a:lnTo>
                  <a:lnTo>
                    <a:pt x="322" y="218"/>
                  </a:lnTo>
                  <a:lnTo>
                    <a:pt x="308" y="240"/>
                  </a:lnTo>
                  <a:lnTo>
                    <a:pt x="294" y="258"/>
                  </a:lnTo>
                  <a:lnTo>
                    <a:pt x="276" y="276"/>
                  </a:lnTo>
                  <a:lnTo>
                    <a:pt x="258" y="294"/>
                  </a:lnTo>
                  <a:lnTo>
                    <a:pt x="240" y="308"/>
                  </a:lnTo>
                  <a:lnTo>
                    <a:pt x="218" y="322"/>
                  </a:lnTo>
                  <a:lnTo>
                    <a:pt x="196" y="332"/>
                  </a:lnTo>
                  <a:lnTo>
                    <a:pt x="172" y="340"/>
                  </a:lnTo>
                  <a:lnTo>
                    <a:pt x="148" y="346"/>
                  </a:lnTo>
                  <a:lnTo>
                    <a:pt x="122" y="350"/>
                  </a:lnTo>
                  <a:lnTo>
                    <a:pt x="96" y="352"/>
                  </a:lnTo>
                  <a:lnTo>
                    <a:pt x="96" y="352"/>
                  </a:lnTo>
                  <a:lnTo>
                    <a:pt x="64" y="350"/>
                  </a:lnTo>
                  <a:lnTo>
                    <a:pt x="32" y="344"/>
                  </a:lnTo>
                  <a:lnTo>
                    <a:pt x="32" y="3528"/>
                  </a:lnTo>
                  <a:lnTo>
                    <a:pt x="32" y="3528"/>
                  </a:lnTo>
                  <a:lnTo>
                    <a:pt x="64" y="3522"/>
                  </a:lnTo>
                  <a:lnTo>
                    <a:pt x="96" y="3520"/>
                  </a:lnTo>
                  <a:lnTo>
                    <a:pt x="96" y="3520"/>
                  </a:lnTo>
                  <a:lnTo>
                    <a:pt x="122" y="3522"/>
                  </a:lnTo>
                  <a:lnTo>
                    <a:pt x="148" y="3526"/>
                  </a:lnTo>
                  <a:lnTo>
                    <a:pt x="172" y="3532"/>
                  </a:lnTo>
                  <a:lnTo>
                    <a:pt x="196" y="3540"/>
                  </a:lnTo>
                  <a:lnTo>
                    <a:pt x="218" y="3550"/>
                  </a:lnTo>
                  <a:lnTo>
                    <a:pt x="240" y="3564"/>
                  </a:lnTo>
                  <a:lnTo>
                    <a:pt x="258" y="3578"/>
                  </a:lnTo>
                  <a:lnTo>
                    <a:pt x="276" y="3596"/>
                  </a:lnTo>
                  <a:lnTo>
                    <a:pt x="294" y="3614"/>
                  </a:lnTo>
                  <a:lnTo>
                    <a:pt x="308" y="3632"/>
                  </a:lnTo>
                  <a:lnTo>
                    <a:pt x="322" y="3654"/>
                  </a:lnTo>
                  <a:lnTo>
                    <a:pt x="332" y="3676"/>
                  </a:lnTo>
                  <a:lnTo>
                    <a:pt x="340" y="3700"/>
                  </a:lnTo>
                  <a:lnTo>
                    <a:pt x="346" y="3724"/>
                  </a:lnTo>
                  <a:lnTo>
                    <a:pt x="350" y="3750"/>
                  </a:lnTo>
                  <a:lnTo>
                    <a:pt x="352" y="3776"/>
                  </a:lnTo>
                  <a:lnTo>
                    <a:pt x="352" y="3776"/>
                  </a:lnTo>
                  <a:lnTo>
                    <a:pt x="350" y="3808"/>
                  </a:lnTo>
                  <a:lnTo>
                    <a:pt x="344" y="3840"/>
                  </a:lnTo>
                  <a:lnTo>
                    <a:pt x="344" y="3840"/>
                  </a:lnTo>
                  <a:close/>
                </a:path>
              </a:pathLst>
            </a:custGeom>
            <a:solidFill>
              <a:srgbClr val="006699"/>
            </a:solidFill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928662" y="2285992"/>
            <a:ext cx="7429552" cy="285752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ButtonPour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Повторим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40039" b="12234"/>
          <a:stretch>
            <a:fillRect/>
          </a:stretch>
        </p:blipFill>
        <p:spPr bwMode="auto">
          <a:xfrm>
            <a:off x="1142976" y="571480"/>
            <a:ext cx="6500858" cy="350046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grpSp>
        <p:nvGrpSpPr>
          <p:cNvPr id="3" name="Group 3"/>
          <p:cNvGrpSpPr>
            <a:grpSpLocks noChangeAspect="1"/>
          </p:cNvGrpSpPr>
          <p:nvPr/>
        </p:nvGrpSpPr>
        <p:grpSpPr bwMode="auto">
          <a:xfrm>
            <a:off x="124558" y="93664"/>
            <a:ext cx="8891954" cy="6670675"/>
            <a:chOff x="0" y="0"/>
            <a:chExt cx="6400" cy="4480"/>
          </a:xfrm>
        </p:grpSpPr>
        <p:sp>
          <p:nvSpPr>
            <p:cNvPr id="4" name="Freeform 4"/>
            <p:cNvSpPr>
              <a:spLocks noChangeAspect="1" noEditPoints="1"/>
            </p:cNvSpPr>
            <p:nvPr/>
          </p:nvSpPr>
          <p:spPr bwMode="auto">
            <a:xfrm>
              <a:off x="0" y="0"/>
              <a:ext cx="6400" cy="4480"/>
            </a:xfrm>
            <a:custGeom>
              <a:avLst/>
              <a:gdLst/>
              <a:ahLst/>
              <a:cxnLst>
                <a:cxn ang="0">
                  <a:pos x="0" y="4480"/>
                </a:cxn>
                <a:cxn ang="0">
                  <a:pos x="6400" y="0"/>
                </a:cxn>
                <a:cxn ang="0">
                  <a:pos x="6160" y="4000"/>
                </a:cxn>
                <a:cxn ang="0">
                  <a:pos x="6136" y="4002"/>
                </a:cxn>
                <a:cxn ang="0">
                  <a:pos x="6088" y="4010"/>
                </a:cxn>
                <a:cxn ang="0">
                  <a:pos x="6046" y="4028"/>
                </a:cxn>
                <a:cxn ang="0">
                  <a:pos x="6008" y="4054"/>
                </a:cxn>
                <a:cxn ang="0">
                  <a:pos x="5974" y="4088"/>
                </a:cxn>
                <a:cxn ang="0">
                  <a:pos x="5948" y="4126"/>
                </a:cxn>
                <a:cxn ang="0">
                  <a:pos x="5930" y="4168"/>
                </a:cxn>
                <a:cxn ang="0">
                  <a:pos x="5922" y="4216"/>
                </a:cxn>
                <a:cxn ang="0">
                  <a:pos x="5920" y="4240"/>
                </a:cxn>
                <a:cxn ang="0">
                  <a:pos x="5924" y="4282"/>
                </a:cxn>
                <a:cxn ang="0">
                  <a:pos x="5934" y="4320"/>
                </a:cxn>
                <a:cxn ang="0">
                  <a:pos x="466" y="4320"/>
                </a:cxn>
                <a:cxn ang="0">
                  <a:pos x="476" y="4282"/>
                </a:cxn>
                <a:cxn ang="0">
                  <a:pos x="480" y="4240"/>
                </a:cxn>
                <a:cxn ang="0">
                  <a:pos x="478" y="4216"/>
                </a:cxn>
                <a:cxn ang="0">
                  <a:pos x="470" y="4168"/>
                </a:cxn>
                <a:cxn ang="0">
                  <a:pos x="452" y="4126"/>
                </a:cxn>
                <a:cxn ang="0">
                  <a:pos x="426" y="4088"/>
                </a:cxn>
                <a:cxn ang="0">
                  <a:pos x="392" y="4054"/>
                </a:cxn>
                <a:cxn ang="0">
                  <a:pos x="354" y="4028"/>
                </a:cxn>
                <a:cxn ang="0">
                  <a:pos x="312" y="4010"/>
                </a:cxn>
                <a:cxn ang="0">
                  <a:pos x="264" y="4002"/>
                </a:cxn>
                <a:cxn ang="0">
                  <a:pos x="240" y="4000"/>
                </a:cxn>
                <a:cxn ang="0">
                  <a:pos x="198" y="4004"/>
                </a:cxn>
                <a:cxn ang="0">
                  <a:pos x="160" y="4014"/>
                </a:cxn>
                <a:cxn ang="0">
                  <a:pos x="160" y="466"/>
                </a:cxn>
                <a:cxn ang="0">
                  <a:pos x="198" y="476"/>
                </a:cxn>
                <a:cxn ang="0">
                  <a:pos x="240" y="480"/>
                </a:cxn>
                <a:cxn ang="0">
                  <a:pos x="264" y="478"/>
                </a:cxn>
                <a:cxn ang="0">
                  <a:pos x="312" y="470"/>
                </a:cxn>
                <a:cxn ang="0">
                  <a:pos x="354" y="452"/>
                </a:cxn>
                <a:cxn ang="0">
                  <a:pos x="392" y="426"/>
                </a:cxn>
                <a:cxn ang="0">
                  <a:pos x="426" y="392"/>
                </a:cxn>
                <a:cxn ang="0">
                  <a:pos x="452" y="354"/>
                </a:cxn>
                <a:cxn ang="0">
                  <a:pos x="470" y="312"/>
                </a:cxn>
                <a:cxn ang="0">
                  <a:pos x="478" y="264"/>
                </a:cxn>
                <a:cxn ang="0">
                  <a:pos x="480" y="240"/>
                </a:cxn>
                <a:cxn ang="0">
                  <a:pos x="476" y="198"/>
                </a:cxn>
                <a:cxn ang="0">
                  <a:pos x="466" y="160"/>
                </a:cxn>
                <a:cxn ang="0">
                  <a:pos x="5934" y="160"/>
                </a:cxn>
                <a:cxn ang="0">
                  <a:pos x="5924" y="198"/>
                </a:cxn>
                <a:cxn ang="0">
                  <a:pos x="5920" y="240"/>
                </a:cxn>
                <a:cxn ang="0">
                  <a:pos x="5922" y="264"/>
                </a:cxn>
                <a:cxn ang="0">
                  <a:pos x="5930" y="312"/>
                </a:cxn>
                <a:cxn ang="0">
                  <a:pos x="5948" y="354"/>
                </a:cxn>
                <a:cxn ang="0">
                  <a:pos x="5974" y="392"/>
                </a:cxn>
                <a:cxn ang="0">
                  <a:pos x="6008" y="426"/>
                </a:cxn>
                <a:cxn ang="0">
                  <a:pos x="6046" y="452"/>
                </a:cxn>
                <a:cxn ang="0">
                  <a:pos x="6088" y="470"/>
                </a:cxn>
                <a:cxn ang="0">
                  <a:pos x="6136" y="478"/>
                </a:cxn>
                <a:cxn ang="0">
                  <a:pos x="6160" y="480"/>
                </a:cxn>
                <a:cxn ang="0">
                  <a:pos x="6202" y="476"/>
                </a:cxn>
                <a:cxn ang="0">
                  <a:pos x="6240" y="466"/>
                </a:cxn>
                <a:cxn ang="0">
                  <a:pos x="6240" y="4014"/>
                </a:cxn>
                <a:cxn ang="0">
                  <a:pos x="6202" y="4004"/>
                </a:cxn>
                <a:cxn ang="0">
                  <a:pos x="6160" y="4000"/>
                </a:cxn>
              </a:cxnLst>
              <a:rect l="0" t="0" r="r" b="b"/>
              <a:pathLst>
                <a:path w="6400" h="4480">
                  <a:moveTo>
                    <a:pt x="0" y="0"/>
                  </a:moveTo>
                  <a:lnTo>
                    <a:pt x="0" y="4480"/>
                  </a:lnTo>
                  <a:lnTo>
                    <a:pt x="6400" y="4480"/>
                  </a:lnTo>
                  <a:lnTo>
                    <a:pt x="6400" y="0"/>
                  </a:lnTo>
                  <a:lnTo>
                    <a:pt x="0" y="0"/>
                  </a:lnTo>
                  <a:close/>
                  <a:moveTo>
                    <a:pt x="6160" y="4000"/>
                  </a:moveTo>
                  <a:lnTo>
                    <a:pt x="6160" y="4000"/>
                  </a:lnTo>
                  <a:lnTo>
                    <a:pt x="6136" y="4002"/>
                  </a:lnTo>
                  <a:lnTo>
                    <a:pt x="6112" y="4004"/>
                  </a:lnTo>
                  <a:lnTo>
                    <a:pt x="6088" y="4010"/>
                  </a:lnTo>
                  <a:lnTo>
                    <a:pt x="6066" y="4018"/>
                  </a:lnTo>
                  <a:lnTo>
                    <a:pt x="6046" y="4028"/>
                  </a:lnTo>
                  <a:lnTo>
                    <a:pt x="6026" y="4040"/>
                  </a:lnTo>
                  <a:lnTo>
                    <a:pt x="6008" y="4054"/>
                  </a:lnTo>
                  <a:lnTo>
                    <a:pt x="5990" y="4070"/>
                  </a:lnTo>
                  <a:lnTo>
                    <a:pt x="5974" y="4088"/>
                  </a:lnTo>
                  <a:lnTo>
                    <a:pt x="5960" y="4106"/>
                  </a:lnTo>
                  <a:lnTo>
                    <a:pt x="5948" y="4126"/>
                  </a:lnTo>
                  <a:lnTo>
                    <a:pt x="5938" y="4146"/>
                  </a:lnTo>
                  <a:lnTo>
                    <a:pt x="5930" y="4168"/>
                  </a:lnTo>
                  <a:lnTo>
                    <a:pt x="5924" y="4192"/>
                  </a:lnTo>
                  <a:lnTo>
                    <a:pt x="5922" y="4216"/>
                  </a:lnTo>
                  <a:lnTo>
                    <a:pt x="5920" y="4240"/>
                  </a:lnTo>
                  <a:lnTo>
                    <a:pt x="5920" y="4240"/>
                  </a:lnTo>
                  <a:lnTo>
                    <a:pt x="5920" y="4260"/>
                  </a:lnTo>
                  <a:lnTo>
                    <a:pt x="5924" y="4282"/>
                  </a:lnTo>
                  <a:lnTo>
                    <a:pt x="5928" y="4300"/>
                  </a:lnTo>
                  <a:lnTo>
                    <a:pt x="5934" y="4320"/>
                  </a:lnTo>
                  <a:lnTo>
                    <a:pt x="466" y="4320"/>
                  </a:lnTo>
                  <a:lnTo>
                    <a:pt x="466" y="4320"/>
                  </a:lnTo>
                  <a:lnTo>
                    <a:pt x="472" y="4300"/>
                  </a:lnTo>
                  <a:lnTo>
                    <a:pt x="476" y="4282"/>
                  </a:lnTo>
                  <a:lnTo>
                    <a:pt x="480" y="4260"/>
                  </a:lnTo>
                  <a:lnTo>
                    <a:pt x="480" y="4240"/>
                  </a:lnTo>
                  <a:lnTo>
                    <a:pt x="480" y="4240"/>
                  </a:lnTo>
                  <a:lnTo>
                    <a:pt x="478" y="4216"/>
                  </a:lnTo>
                  <a:lnTo>
                    <a:pt x="476" y="4192"/>
                  </a:lnTo>
                  <a:lnTo>
                    <a:pt x="470" y="4168"/>
                  </a:lnTo>
                  <a:lnTo>
                    <a:pt x="462" y="4146"/>
                  </a:lnTo>
                  <a:lnTo>
                    <a:pt x="452" y="4126"/>
                  </a:lnTo>
                  <a:lnTo>
                    <a:pt x="440" y="4106"/>
                  </a:lnTo>
                  <a:lnTo>
                    <a:pt x="426" y="4088"/>
                  </a:lnTo>
                  <a:lnTo>
                    <a:pt x="410" y="4070"/>
                  </a:lnTo>
                  <a:lnTo>
                    <a:pt x="392" y="4054"/>
                  </a:lnTo>
                  <a:lnTo>
                    <a:pt x="374" y="4040"/>
                  </a:lnTo>
                  <a:lnTo>
                    <a:pt x="354" y="4028"/>
                  </a:lnTo>
                  <a:lnTo>
                    <a:pt x="334" y="4018"/>
                  </a:lnTo>
                  <a:lnTo>
                    <a:pt x="312" y="4010"/>
                  </a:lnTo>
                  <a:lnTo>
                    <a:pt x="288" y="4004"/>
                  </a:lnTo>
                  <a:lnTo>
                    <a:pt x="264" y="4002"/>
                  </a:lnTo>
                  <a:lnTo>
                    <a:pt x="240" y="4000"/>
                  </a:lnTo>
                  <a:lnTo>
                    <a:pt x="240" y="4000"/>
                  </a:lnTo>
                  <a:lnTo>
                    <a:pt x="220" y="4000"/>
                  </a:lnTo>
                  <a:lnTo>
                    <a:pt x="198" y="4004"/>
                  </a:lnTo>
                  <a:lnTo>
                    <a:pt x="180" y="4008"/>
                  </a:lnTo>
                  <a:lnTo>
                    <a:pt x="160" y="4014"/>
                  </a:lnTo>
                  <a:lnTo>
                    <a:pt x="160" y="466"/>
                  </a:lnTo>
                  <a:lnTo>
                    <a:pt x="160" y="466"/>
                  </a:lnTo>
                  <a:lnTo>
                    <a:pt x="180" y="472"/>
                  </a:lnTo>
                  <a:lnTo>
                    <a:pt x="198" y="476"/>
                  </a:lnTo>
                  <a:lnTo>
                    <a:pt x="220" y="480"/>
                  </a:lnTo>
                  <a:lnTo>
                    <a:pt x="240" y="480"/>
                  </a:lnTo>
                  <a:lnTo>
                    <a:pt x="240" y="480"/>
                  </a:lnTo>
                  <a:lnTo>
                    <a:pt x="264" y="478"/>
                  </a:lnTo>
                  <a:lnTo>
                    <a:pt x="288" y="476"/>
                  </a:lnTo>
                  <a:lnTo>
                    <a:pt x="312" y="470"/>
                  </a:lnTo>
                  <a:lnTo>
                    <a:pt x="334" y="462"/>
                  </a:lnTo>
                  <a:lnTo>
                    <a:pt x="354" y="452"/>
                  </a:lnTo>
                  <a:lnTo>
                    <a:pt x="374" y="440"/>
                  </a:lnTo>
                  <a:lnTo>
                    <a:pt x="392" y="426"/>
                  </a:lnTo>
                  <a:lnTo>
                    <a:pt x="410" y="410"/>
                  </a:lnTo>
                  <a:lnTo>
                    <a:pt x="426" y="392"/>
                  </a:lnTo>
                  <a:lnTo>
                    <a:pt x="440" y="374"/>
                  </a:lnTo>
                  <a:lnTo>
                    <a:pt x="452" y="354"/>
                  </a:lnTo>
                  <a:lnTo>
                    <a:pt x="462" y="334"/>
                  </a:lnTo>
                  <a:lnTo>
                    <a:pt x="470" y="312"/>
                  </a:lnTo>
                  <a:lnTo>
                    <a:pt x="476" y="288"/>
                  </a:lnTo>
                  <a:lnTo>
                    <a:pt x="478" y="264"/>
                  </a:lnTo>
                  <a:lnTo>
                    <a:pt x="480" y="240"/>
                  </a:lnTo>
                  <a:lnTo>
                    <a:pt x="480" y="240"/>
                  </a:lnTo>
                  <a:lnTo>
                    <a:pt x="480" y="220"/>
                  </a:lnTo>
                  <a:lnTo>
                    <a:pt x="476" y="198"/>
                  </a:lnTo>
                  <a:lnTo>
                    <a:pt x="472" y="180"/>
                  </a:lnTo>
                  <a:lnTo>
                    <a:pt x="466" y="160"/>
                  </a:lnTo>
                  <a:lnTo>
                    <a:pt x="5934" y="160"/>
                  </a:lnTo>
                  <a:lnTo>
                    <a:pt x="5934" y="160"/>
                  </a:lnTo>
                  <a:lnTo>
                    <a:pt x="5928" y="180"/>
                  </a:lnTo>
                  <a:lnTo>
                    <a:pt x="5924" y="198"/>
                  </a:lnTo>
                  <a:lnTo>
                    <a:pt x="5920" y="220"/>
                  </a:lnTo>
                  <a:lnTo>
                    <a:pt x="5920" y="240"/>
                  </a:lnTo>
                  <a:lnTo>
                    <a:pt x="5920" y="240"/>
                  </a:lnTo>
                  <a:lnTo>
                    <a:pt x="5922" y="264"/>
                  </a:lnTo>
                  <a:lnTo>
                    <a:pt x="5924" y="288"/>
                  </a:lnTo>
                  <a:lnTo>
                    <a:pt x="5930" y="312"/>
                  </a:lnTo>
                  <a:lnTo>
                    <a:pt x="5938" y="334"/>
                  </a:lnTo>
                  <a:lnTo>
                    <a:pt x="5948" y="354"/>
                  </a:lnTo>
                  <a:lnTo>
                    <a:pt x="5960" y="374"/>
                  </a:lnTo>
                  <a:lnTo>
                    <a:pt x="5974" y="392"/>
                  </a:lnTo>
                  <a:lnTo>
                    <a:pt x="5990" y="410"/>
                  </a:lnTo>
                  <a:lnTo>
                    <a:pt x="6008" y="426"/>
                  </a:lnTo>
                  <a:lnTo>
                    <a:pt x="6026" y="440"/>
                  </a:lnTo>
                  <a:lnTo>
                    <a:pt x="6046" y="452"/>
                  </a:lnTo>
                  <a:lnTo>
                    <a:pt x="6066" y="462"/>
                  </a:lnTo>
                  <a:lnTo>
                    <a:pt x="6088" y="470"/>
                  </a:lnTo>
                  <a:lnTo>
                    <a:pt x="6112" y="476"/>
                  </a:lnTo>
                  <a:lnTo>
                    <a:pt x="6136" y="478"/>
                  </a:lnTo>
                  <a:lnTo>
                    <a:pt x="6160" y="480"/>
                  </a:lnTo>
                  <a:lnTo>
                    <a:pt x="6160" y="480"/>
                  </a:lnTo>
                  <a:lnTo>
                    <a:pt x="6180" y="480"/>
                  </a:lnTo>
                  <a:lnTo>
                    <a:pt x="6202" y="476"/>
                  </a:lnTo>
                  <a:lnTo>
                    <a:pt x="6220" y="472"/>
                  </a:lnTo>
                  <a:lnTo>
                    <a:pt x="6240" y="466"/>
                  </a:lnTo>
                  <a:lnTo>
                    <a:pt x="6240" y="4014"/>
                  </a:lnTo>
                  <a:lnTo>
                    <a:pt x="6240" y="4014"/>
                  </a:lnTo>
                  <a:lnTo>
                    <a:pt x="6220" y="4008"/>
                  </a:lnTo>
                  <a:lnTo>
                    <a:pt x="6202" y="4004"/>
                  </a:lnTo>
                  <a:lnTo>
                    <a:pt x="6180" y="4000"/>
                  </a:lnTo>
                  <a:lnTo>
                    <a:pt x="6160" y="4000"/>
                  </a:lnTo>
                  <a:lnTo>
                    <a:pt x="6160" y="4000"/>
                  </a:lnTo>
                  <a:close/>
                </a:path>
              </a:pathLst>
            </a:custGeom>
            <a:solidFill>
              <a:srgbClr val="0066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Freeform 5"/>
            <p:cNvSpPr>
              <a:spLocks noChangeAspect="1" noEditPoints="1"/>
            </p:cNvSpPr>
            <p:nvPr/>
          </p:nvSpPr>
          <p:spPr bwMode="auto">
            <a:xfrm>
              <a:off x="304" y="304"/>
              <a:ext cx="5792" cy="3872"/>
            </a:xfrm>
            <a:custGeom>
              <a:avLst/>
              <a:gdLst/>
              <a:ahLst/>
              <a:cxnLst>
                <a:cxn ang="0">
                  <a:pos x="308" y="3850"/>
                </a:cxn>
                <a:cxn ang="0">
                  <a:pos x="320" y="3776"/>
                </a:cxn>
                <a:cxn ang="0">
                  <a:pos x="310" y="3710"/>
                </a:cxn>
                <a:cxn ang="0">
                  <a:pos x="268" y="3634"/>
                </a:cxn>
                <a:cxn ang="0">
                  <a:pos x="202" y="3580"/>
                </a:cxn>
                <a:cxn ang="0">
                  <a:pos x="118" y="3554"/>
                </a:cxn>
                <a:cxn ang="0">
                  <a:pos x="58" y="3556"/>
                </a:cxn>
                <a:cxn ang="0">
                  <a:pos x="0" y="300"/>
                </a:cxn>
                <a:cxn ang="0">
                  <a:pos x="58" y="316"/>
                </a:cxn>
                <a:cxn ang="0">
                  <a:pos x="118" y="318"/>
                </a:cxn>
                <a:cxn ang="0">
                  <a:pos x="202" y="292"/>
                </a:cxn>
                <a:cxn ang="0">
                  <a:pos x="268" y="238"/>
                </a:cxn>
                <a:cxn ang="0">
                  <a:pos x="310" y="162"/>
                </a:cxn>
                <a:cxn ang="0">
                  <a:pos x="320" y="96"/>
                </a:cxn>
                <a:cxn ang="0">
                  <a:pos x="308" y="22"/>
                </a:cxn>
                <a:cxn ang="0">
                  <a:pos x="5484" y="22"/>
                </a:cxn>
                <a:cxn ang="0">
                  <a:pos x="5472" y="96"/>
                </a:cxn>
                <a:cxn ang="0">
                  <a:pos x="5482" y="162"/>
                </a:cxn>
                <a:cxn ang="0">
                  <a:pos x="5524" y="238"/>
                </a:cxn>
                <a:cxn ang="0">
                  <a:pos x="5590" y="292"/>
                </a:cxn>
                <a:cxn ang="0">
                  <a:pos x="5674" y="318"/>
                </a:cxn>
                <a:cxn ang="0">
                  <a:pos x="5734" y="316"/>
                </a:cxn>
                <a:cxn ang="0">
                  <a:pos x="5792" y="3572"/>
                </a:cxn>
                <a:cxn ang="0">
                  <a:pos x="5734" y="3556"/>
                </a:cxn>
                <a:cxn ang="0">
                  <a:pos x="5674" y="3554"/>
                </a:cxn>
                <a:cxn ang="0">
                  <a:pos x="5590" y="3580"/>
                </a:cxn>
                <a:cxn ang="0">
                  <a:pos x="5524" y="3634"/>
                </a:cxn>
                <a:cxn ang="0">
                  <a:pos x="5482" y="3710"/>
                </a:cxn>
                <a:cxn ang="0">
                  <a:pos x="5472" y="3776"/>
                </a:cxn>
                <a:cxn ang="0">
                  <a:pos x="5484" y="3850"/>
                </a:cxn>
                <a:cxn ang="0">
                  <a:pos x="5448" y="3840"/>
                </a:cxn>
                <a:cxn ang="0">
                  <a:pos x="5440" y="3776"/>
                </a:cxn>
                <a:cxn ang="0">
                  <a:pos x="5460" y="3676"/>
                </a:cxn>
                <a:cxn ang="0">
                  <a:pos x="5516" y="3596"/>
                </a:cxn>
                <a:cxn ang="0">
                  <a:pos x="5596" y="3540"/>
                </a:cxn>
                <a:cxn ang="0">
                  <a:pos x="5696" y="3520"/>
                </a:cxn>
                <a:cxn ang="0">
                  <a:pos x="5760" y="344"/>
                </a:cxn>
                <a:cxn ang="0">
                  <a:pos x="5696" y="352"/>
                </a:cxn>
                <a:cxn ang="0">
                  <a:pos x="5596" y="332"/>
                </a:cxn>
                <a:cxn ang="0">
                  <a:pos x="5516" y="276"/>
                </a:cxn>
                <a:cxn ang="0">
                  <a:pos x="5460" y="196"/>
                </a:cxn>
                <a:cxn ang="0">
                  <a:pos x="5440" y="96"/>
                </a:cxn>
                <a:cxn ang="0">
                  <a:pos x="344" y="32"/>
                </a:cxn>
                <a:cxn ang="0">
                  <a:pos x="352" y="96"/>
                </a:cxn>
                <a:cxn ang="0">
                  <a:pos x="332" y="196"/>
                </a:cxn>
                <a:cxn ang="0">
                  <a:pos x="276" y="276"/>
                </a:cxn>
                <a:cxn ang="0">
                  <a:pos x="196" y="332"/>
                </a:cxn>
                <a:cxn ang="0">
                  <a:pos x="96" y="352"/>
                </a:cxn>
                <a:cxn ang="0">
                  <a:pos x="32" y="3528"/>
                </a:cxn>
                <a:cxn ang="0">
                  <a:pos x="96" y="3520"/>
                </a:cxn>
                <a:cxn ang="0">
                  <a:pos x="196" y="3540"/>
                </a:cxn>
                <a:cxn ang="0">
                  <a:pos x="276" y="3596"/>
                </a:cxn>
                <a:cxn ang="0">
                  <a:pos x="332" y="3676"/>
                </a:cxn>
                <a:cxn ang="0">
                  <a:pos x="352" y="3776"/>
                </a:cxn>
                <a:cxn ang="0">
                  <a:pos x="344" y="3840"/>
                </a:cxn>
              </a:cxnLst>
              <a:rect l="0" t="0" r="r" b="b"/>
              <a:pathLst>
                <a:path w="5792" h="3872">
                  <a:moveTo>
                    <a:pt x="5492" y="3872"/>
                  </a:moveTo>
                  <a:lnTo>
                    <a:pt x="300" y="3872"/>
                  </a:lnTo>
                  <a:lnTo>
                    <a:pt x="308" y="3850"/>
                  </a:lnTo>
                  <a:lnTo>
                    <a:pt x="308" y="3850"/>
                  </a:lnTo>
                  <a:lnTo>
                    <a:pt x="312" y="3832"/>
                  </a:lnTo>
                  <a:lnTo>
                    <a:pt x="316" y="3814"/>
                  </a:lnTo>
                  <a:lnTo>
                    <a:pt x="320" y="3796"/>
                  </a:lnTo>
                  <a:lnTo>
                    <a:pt x="320" y="3776"/>
                  </a:lnTo>
                  <a:lnTo>
                    <a:pt x="320" y="3776"/>
                  </a:lnTo>
                  <a:lnTo>
                    <a:pt x="318" y="3754"/>
                  </a:lnTo>
                  <a:lnTo>
                    <a:pt x="316" y="3730"/>
                  </a:lnTo>
                  <a:lnTo>
                    <a:pt x="310" y="3710"/>
                  </a:lnTo>
                  <a:lnTo>
                    <a:pt x="302" y="3688"/>
                  </a:lnTo>
                  <a:lnTo>
                    <a:pt x="292" y="3670"/>
                  </a:lnTo>
                  <a:lnTo>
                    <a:pt x="282" y="3650"/>
                  </a:lnTo>
                  <a:lnTo>
                    <a:pt x="268" y="3634"/>
                  </a:lnTo>
                  <a:lnTo>
                    <a:pt x="254" y="3618"/>
                  </a:lnTo>
                  <a:lnTo>
                    <a:pt x="238" y="3604"/>
                  </a:lnTo>
                  <a:lnTo>
                    <a:pt x="222" y="3590"/>
                  </a:lnTo>
                  <a:lnTo>
                    <a:pt x="202" y="3580"/>
                  </a:lnTo>
                  <a:lnTo>
                    <a:pt x="184" y="3570"/>
                  </a:lnTo>
                  <a:lnTo>
                    <a:pt x="162" y="3562"/>
                  </a:lnTo>
                  <a:lnTo>
                    <a:pt x="142" y="3556"/>
                  </a:lnTo>
                  <a:lnTo>
                    <a:pt x="118" y="3554"/>
                  </a:lnTo>
                  <a:lnTo>
                    <a:pt x="96" y="3552"/>
                  </a:lnTo>
                  <a:lnTo>
                    <a:pt x="96" y="3552"/>
                  </a:lnTo>
                  <a:lnTo>
                    <a:pt x="76" y="3552"/>
                  </a:lnTo>
                  <a:lnTo>
                    <a:pt x="58" y="3556"/>
                  </a:lnTo>
                  <a:lnTo>
                    <a:pt x="40" y="3560"/>
                  </a:lnTo>
                  <a:lnTo>
                    <a:pt x="22" y="3564"/>
                  </a:lnTo>
                  <a:lnTo>
                    <a:pt x="0" y="3572"/>
                  </a:lnTo>
                  <a:lnTo>
                    <a:pt x="0" y="300"/>
                  </a:lnTo>
                  <a:lnTo>
                    <a:pt x="22" y="308"/>
                  </a:lnTo>
                  <a:lnTo>
                    <a:pt x="22" y="308"/>
                  </a:lnTo>
                  <a:lnTo>
                    <a:pt x="40" y="312"/>
                  </a:lnTo>
                  <a:lnTo>
                    <a:pt x="58" y="316"/>
                  </a:lnTo>
                  <a:lnTo>
                    <a:pt x="76" y="320"/>
                  </a:lnTo>
                  <a:lnTo>
                    <a:pt x="96" y="320"/>
                  </a:lnTo>
                  <a:lnTo>
                    <a:pt x="96" y="320"/>
                  </a:lnTo>
                  <a:lnTo>
                    <a:pt x="118" y="318"/>
                  </a:lnTo>
                  <a:lnTo>
                    <a:pt x="142" y="316"/>
                  </a:lnTo>
                  <a:lnTo>
                    <a:pt x="162" y="310"/>
                  </a:lnTo>
                  <a:lnTo>
                    <a:pt x="184" y="302"/>
                  </a:lnTo>
                  <a:lnTo>
                    <a:pt x="202" y="292"/>
                  </a:lnTo>
                  <a:lnTo>
                    <a:pt x="222" y="282"/>
                  </a:lnTo>
                  <a:lnTo>
                    <a:pt x="238" y="268"/>
                  </a:lnTo>
                  <a:lnTo>
                    <a:pt x="254" y="254"/>
                  </a:lnTo>
                  <a:lnTo>
                    <a:pt x="268" y="238"/>
                  </a:lnTo>
                  <a:lnTo>
                    <a:pt x="282" y="222"/>
                  </a:lnTo>
                  <a:lnTo>
                    <a:pt x="292" y="202"/>
                  </a:lnTo>
                  <a:lnTo>
                    <a:pt x="302" y="184"/>
                  </a:lnTo>
                  <a:lnTo>
                    <a:pt x="310" y="162"/>
                  </a:lnTo>
                  <a:lnTo>
                    <a:pt x="316" y="142"/>
                  </a:lnTo>
                  <a:lnTo>
                    <a:pt x="318" y="118"/>
                  </a:lnTo>
                  <a:lnTo>
                    <a:pt x="320" y="96"/>
                  </a:lnTo>
                  <a:lnTo>
                    <a:pt x="320" y="96"/>
                  </a:lnTo>
                  <a:lnTo>
                    <a:pt x="320" y="76"/>
                  </a:lnTo>
                  <a:lnTo>
                    <a:pt x="316" y="58"/>
                  </a:lnTo>
                  <a:lnTo>
                    <a:pt x="312" y="40"/>
                  </a:lnTo>
                  <a:lnTo>
                    <a:pt x="308" y="22"/>
                  </a:lnTo>
                  <a:lnTo>
                    <a:pt x="300" y="0"/>
                  </a:lnTo>
                  <a:lnTo>
                    <a:pt x="5492" y="0"/>
                  </a:lnTo>
                  <a:lnTo>
                    <a:pt x="5484" y="22"/>
                  </a:lnTo>
                  <a:lnTo>
                    <a:pt x="5484" y="22"/>
                  </a:lnTo>
                  <a:lnTo>
                    <a:pt x="5480" y="40"/>
                  </a:lnTo>
                  <a:lnTo>
                    <a:pt x="5476" y="58"/>
                  </a:lnTo>
                  <a:lnTo>
                    <a:pt x="5472" y="76"/>
                  </a:lnTo>
                  <a:lnTo>
                    <a:pt x="5472" y="96"/>
                  </a:lnTo>
                  <a:lnTo>
                    <a:pt x="5472" y="96"/>
                  </a:lnTo>
                  <a:lnTo>
                    <a:pt x="5474" y="118"/>
                  </a:lnTo>
                  <a:lnTo>
                    <a:pt x="5476" y="142"/>
                  </a:lnTo>
                  <a:lnTo>
                    <a:pt x="5482" y="162"/>
                  </a:lnTo>
                  <a:lnTo>
                    <a:pt x="5490" y="184"/>
                  </a:lnTo>
                  <a:lnTo>
                    <a:pt x="5500" y="202"/>
                  </a:lnTo>
                  <a:lnTo>
                    <a:pt x="5510" y="222"/>
                  </a:lnTo>
                  <a:lnTo>
                    <a:pt x="5524" y="238"/>
                  </a:lnTo>
                  <a:lnTo>
                    <a:pt x="5538" y="254"/>
                  </a:lnTo>
                  <a:lnTo>
                    <a:pt x="5554" y="268"/>
                  </a:lnTo>
                  <a:lnTo>
                    <a:pt x="5570" y="282"/>
                  </a:lnTo>
                  <a:lnTo>
                    <a:pt x="5590" y="292"/>
                  </a:lnTo>
                  <a:lnTo>
                    <a:pt x="5608" y="302"/>
                  </a:lnTo>
                  <a:lnTo>
                    <a:pt x="5630" y="310"/>
                  </a:lnTo>
                  <a:lnTo>
                    <a:pt x="5650" y="316"/>
                  </a:lnTo>
                  <a:lnTo>
                    <a:pt x="5674" y="318"/>
                  </a:lnTo>
                  <a:lnTo>
                    <a:pt x="5696" y="320"/>
                  </a:lnTo>
                  <a:lnTo>
                    <a:pt x="5696" y="320"/>
                  </a:lnTo>
                  <a:lnTo>
                    <a:pt x="5716" y="320"/>
                  </a:lnTo>
                  <a:lnTo>
                    <a:pt x="5734" y="316"/>
                  </a:lnTo>
                  <a:lnTo>
                    <a:pt x="5752" y="312"/>
                  </a:lnTo>
                  <a:lnTo>
                    <a:pt x="5770" y="308"/>
                  </a:lnTo>
                  <a:lnTo>
                    <a:pt x="5792" y="300"/>
                  </a:lnTo>
                  <a:lnTo>
                    <a:pt x="5792" y="3572"/>
                  </a:lnTo>
                  <a:lnTo>
                    <a:pt x="5770" y="3564"/>
                  </a:lnTo>
                  <a:lnTo>
                    <a:pt x="5770" y="3564"/>
                  </a:lnTo>
                  <a:lnTo>
                    <a:pt x="5752" y="3560"/>
                  </a:lnTo>
                  <a:lnTo>
                    <a:pt x="5734" y="3556"/>
                  </a:lnTo>
                  <a:lnTo>
                    <a:pt x="5716" y="3552"/>
                  </a:lnTo>
                  <a:lnTo>
                    <a:pt x="5696" y="3552"/>
                  </a:lnTo>
                  <a:lnTo>
                    <a:pt x="5696" y="3552"/>
                  </a:lnTo>
                  <a:lnTo>
                    <a:pt x="5674" y="3554"/>
                  </a:lnTo>
                  <a:lnTo>
                    <a:pt x="5650" y="3556"/>
                  </a:lnTo>
                  <a:lnTo>
                    <a:pt x="5630" y="3562"/>
                  </a:lnTo>
                  <a:lnTo>
                    <a:pt x="5608" y="3570"/>
                  </a:lnTo>
                  <a:lnTo>
                    <a:pt x="5590" y="3580"/>
                  </a:lnTo>
                  <a:lnTo>
                    <a:pt x="5570" y="3590"/>
                  </a:lnTo>
                  <a:lnTo>
                    <a:pt x="5554" y="3604"/>
                  </a:lnTo>
                  <a:lnTo>
                    <a:pt x="5538" y="3618"/>
                  </a:lnTo>
                  <a:lnTo>
                    <a:pt x="5524" y="3634"/>
                  </a:lnTo>
                  <a:lnTo>
                    <a:pt x="5510" y="3650"/>
                  </a:lnTo>
                  <a:lnTo>
                    <a:pt x="5500" y="3670"/>
                  </a:lnTo>
                  <a:lnTo>
                    <a:pt x="5490" y="3688"/>
                  </a:lnTo>
                  <a:lnTo>
                    <a:pt x="5482" y="3710"/>
                  </a:lnTo>
                  <a:lnTo>
                    <a:pt x="5476" y="3730"/>
                  </a:lnTo>
                  <a:lnTo>
                    <a:pt x="5474" y="3754"/>
                  </a:lnTo>
                  <a:lnTo>
                    <a:pt x="5472" y="3776"/>
                  </a:lnTo>
                  <a:lnTo>
                    <a:pt x="5472" y="3776"/>
                  </a:lnTo>
                  <a:lnTo>
                    <a:pt x="5472" y="3796"/>
                  </a:lnTo>
                  <a:lnTo>
                    <a:pt x="5476" y="3814"/>
                  </a:lnTo>
                  <a:lnTo>
                    <a:pt x="5480" y="3832"/>
                  </a:lnTo>
                  <a:lnTo>
                    <a:pt x="5484" y="3850"/>
                  </a:lnTo>
                  <a:lnTo>
                    <a:pt x="5492" y="3872"/>
                  </a:lnTo>
                  <a:lnTo>
                    <a:pt x="5492" y="3872"/>
                  </a:lnTo>
                  <a:close/>
                  <a:moveTo>
                    <a:pt x="344" y="3840"/>
                  </a:moveTo>
                  <a:lnTo>
                    <a:pt x="5448" y="3840"/>
                  </a:lnTo>
                  <a:lnTo>
                    <a:pt x="5448" y="3840"/>
                  </a:lnTo>
                  <a:lnTo>
                    <a:pt x="5442" y="3808"/>
                  </a:lnTo>
                  <a:lnTo>
                    <a:pt x="5440" y="3776"/>
                  </a:lnTo>
                  <a:lnTo>
                    <a:pt x="5440" y="3776"/>
                  </a:lnTo>
                  <a:lnTo>
                    <a:pt x="5442" y="3750"/>
                  </a:lnTo>
                  <a:lnTo>
                    <a:pt x="5446" y="3724"/>
                  </a:lnTo>
                  <a:lnTo>
                    <a:pt x="5452" y="3700"/>
                  </a:lnTo>
                  <a:lnTo>
                    <a:pt x="5460" y="3676"/>
                  </a:lnTo>
                  <a:lnTo>
                    <a:pt x="5470" y="3654"/>
                  </a:lnTo>
                  <a:lnTo>
                    <a:pt x="5484" y="3632"/>
                  </a:lnTo>
                  <a:lnTo>
                    <a:pt x="5498" y="3614"/>
                  </a:lnTo>
                  <a:lnTo>
                    <a:pt x="5516" y="3596"/>
                  </a:lnTo>
                  <a:lnTo>
                    <a:pt x="5534" y="3578"/>
                  </a:lnTo>
                  <a:lnTo>
                    <a:pt x="5552" y="3564"/>
                  </a:lnTo>
                  <a:lnTo>
                    <a:pt x="5574" y="3550"/>
                  </a:lnTo>
                  <a:lnTo>
                    <a:pt x="5596" y="3540"/>
                  </a:lnTo>
                  <a:lnTo>
                    <a:pt x="5620" y="3532"/>
                  </a:lnTo>
                  <a:lnTo>
                    <a:pt x="5644" y="3526"/>
                  </a:lnTo>
                  <a:lnTo>
                    <a:pt x="5670" y="3522"/>
                  </a:lnTo>
                  <a:lnTo>
                    <a:pt x="5696" y="3520"/>
                  </a:lnTo>
                  <a:lnTo>
                    <a:pt x="5696" y="3520"/>
                  </a:lnTo>
                  <a:lnTo>
                    <a:pt x="5728" y="3522"/>
                  </a:lnTo>
                  <a:lnTo>
                    <a:pt x="5760" y="3528"/>
                  </a:lnTo>
                  <a:lnTo>
                    <a:pt x="5760" y="344"/>
                  </a:lnTo>
                  <a:lnTo>
                    <a:pt x="5760" y="344"/>
                  </a:lnTo>
                  <a:lnTo>
                    <a:pt x="5728" y="350"/>
                  </a:lnTo>
                  <a:lnTo>
                    <a:pt x="5696" y="352"/>
                  </a:lnTo>
                  <a:lnTo>
                    <a:pt x="5696" y="352"/>
                  </a:lnTo>
                  <a:lnTo>
                    <a:pt x="5670" y="350"/>
                  </a:lnTo>
                  <a:lnTo>
                    <a:pt x="5644" y="346"/>
                  </a:lnTo>
                  <a:lnTo>
                    <a:pt x="5620" y="340"/>
                  </a:lnTo>
                  <a:lnTo>
                    <a:pt x="5596" y="332"/>
                  </a:lnTo>
                  <a:lnTo>
                    <a:pt x="5574" y="322"/>
                  </a:lnTo>
                  <a:lnTo>
                    <a:pt x="5552" y="308"/>
                  </a:lnTo>
                  <a:lnTo>
                    <a:pt x="5534" y="294"/>
                  </a:lnTo>
                  <a:lnTo>
                    <a:pt x="5516" y="276"/>
                  </a:lnTo>
                  <a:lnTo>
                    <a:pt x="5498" y="258"/>
                  </a:lnTo>
                  <a:lnTo>
                    <a:pt x="5484" y="240"/>
                  </a:lnTo>
                  <a:lnTo>
                    <a:pt x="5470" y="218"/>
                  </a:lnTo>
                  <a:lnTo>
                    <a:pt x="5460" y="196"/>
                  </a:lnTo>
                  <a:lnTo>
                    <a:pt x="5452" y="172"/>
                  </a:lnTo>
                  <a:lnTo>
                    <a:pt x="5446" y="148"/>
                  </a:lnTo>
                  <a:lnTo>
                    <a:pt x="5442" y="122"/>
                  </a:lnTo>
                  <a:lnTo>
                    <a:pt x="5440" y="96"/>
                  </a:lnTo>
                  <a:lnTo>
                    <a:pt x="5440" y="96"/>
                  </a:lnTo>
                  <a:lnTo>
                    <a:pt x="5442" y="64"/>
                  </a:lnTo>
                  <a:lnTo>
                    <a:pt x="5448" y="32"/>
                  </a:lnTo>
                  <a:lnTo>
                    <a:pt x="344" y="32"/>
                  </a:lnTo>
                  <a:lnTo>
                    <a:pt x="344" y="32"/>
                  </a:lnTo>
                  <a:lnTo>
                    <a:pt x="350" y="64"/>
                  </a:lnTo>
                  <a:lnTo>
                    <a:pt x="352" y="96"/>
                  </a:lnTo>
                  <a:lnTo>
                    <a:pt x="352" y="96"/>
                  </a:lnTo>
                  <a:lnTo>
                    <a:pt x="350" y="122"/>
                  </a:lnTo>
                  <a:lnTo>
                    <a:pt x="346" y="148"/>
                  </a:lnTo>
                  <a:lnTo>
                    <a:pt x="340" y="172"/>
                  </a:lnTo>
                  <a:lnTo>
                    <a:pt x="332" y="196"/>
                  </a:lnTo>
                  <a:lnTo>
                    <a:pt x="322" y="218"/>
                  </a:lnTo>
                  <a:lnTo>
                    <a:pt x="308" y="240"/>
                  </a:lnTo>
                  <a:lnTo>
                    <a:pt x="294" y="258"/>
                  </a:lnTo>
                  <a:lnTo>
                    <a:pt x="276" y="276"/>
                  </a:lnTo>
                  <a:lnTo>
                    <a:pt x="258" y="294"/>
                  </a:lnTo>
                  <a:lnTo>
                    <a:pt x="240" y="308"/>
                  </a:lnTo>
                  <a:lnTo>
                    <a:pt x="218" y="322"/>
                  </a:lnTo>
                  <a:lnTo>
                    <a:pt x="196" y="332"/>
                  </a:lnTo>
                  <a:lnTo>
                    <a:pt x="172" y="340"/>
                  </a:lnTo>
                  <a:lnTo>
                    <a:pt x="148" y="346"/>
                  </a:lnTo>
                  <a:lnTo>
                    <a:pt x="122" y="350"/>
                  </a:lnTo>
                  <a:lnTo>
                    <a:pt x="96" y="352"/>
                  </a:lnTo>
                  <a:lnTo>
                    <a:pt x="96" y="352"/>
                  </a:lnTo>
                  <a:lnTo>
                    <a:pt x="64" y="350"/>
                  </a:lnTo>
                  <a:lnTo>
                    <a:pt x="32" y="344"/>
                  </a:lnTo>
                  <a:lnTo>
                    <a:pt x="32" y="3528"/>
                  </a:lnTo>
                  <a:lnTo>
                    <a:pt x="32" y="3528"/>
                  </a:lnTo>
                  <a:lnTo>
                    <a:pt x="64" y="3522"/>
                  </a:lnTo>
                  <a:lnTo>
                    <a:pt x="96" y="3520"/>
                  </a:lnTo>
                  <a:lnTo>
                    <a:pt x="96" y="3520"/>
                  </a:lnTo>
                  <a:lnTo>
                    <a:pt x="122" y="3522"/>
                  </a:lnTo>
                  <a:lnTo>
                    <a:pt x="148" y="3526"/>
                  </a:lnTo>
                  <a:lnTo>
                    <a:pt x="172" y="3532"/>
                  </a:lnTo>
                  <a:lnTo>
                    <a:pt x="196" y="3540"/>
                  </a:lnTo>
                  <a:lnTo>
                    <a:pt x="218" y="3550"/>
                  </a:lnTo>
                  <a:lnTo>
                    <a:pt x="240" y="3564"/>
                  </a:lnTo>
                  <a:lnTo>
                    <a:pt x="258" y="3578"/>
                  </a:lnTo>
                  <a:lnTo>
                    <a:pt x="276" y="3596"/>
                  </a:lnTo>
                  <a:lnTo>
                    <a:pt x="294" y="3614"/>
                  </a:lnTo>
                  <a:lnTo>
                    <a:pt x="308" y="3632"/>
                  </a:lnTo>
                  <a:lnTo>
                    <a:pt x="322" y="3654"/>
                  </a:lnTo>
                  <a:lnTo>
                    <a:pt x="332" y="3676"/>
                  </a:lnTo>
                  <a:lnTo>
                    <a:pt x="340" y="3700"/>
                  </a:lnTo>
                  <a:lnTo>
                    <a:pt x="346" y="3724"/>
                  </a:lnTo>
                  <a:lnTo>
                    <a:pt x="350" y="3750"/>
                  </a:lnTo>
                  <a:lnTo>
                    <a:pt x="352" y="3776"/>
                  </a:lnTo>
                  <a:lnTo>
                    <a:pt x="352" y="3776"/>
                  </a:lnTo>
                  <a:lnTo>
                    <a:pt x="350" y="3808"/>
                  </a:lnTo>
                  <a:lnTo>
                    <a:pt x="344" y="3840"/>
                  </a:lnTo>
                  <a:lnTo>
                    <a:pt x="344" y="3840"/>
                  </a:lnTo>
                  <a:close/>
                </a:path>
              </a:pathLst>
            </a:custGeom>
            <a:solidFill>
              <a:srgbClr val="006699"/>
            </a:solidFill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642910" y="4071942"/>
            <a:ext cx="792961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Тележки</a:t>
            </a:r>
            <a:r>
              <a:rPr lang="ru-RU" sz="2800" b="1" i="1" dirty="0" smtClean="0"/>
              <a:t> действуют друг на друга, т. е. они взаимодействуют.</a:t>
            </a:r>
          </a:p>
          <a:p>
            <a:pPr algn="ctr"/>
            <a:r>
              <a:rPr lang="ru-RU" sz="2800" b="1" i="1" dirty="0" smtClean="0"/>
              <a:t>Действие одного тела на другое не может быть односторонним, оба тела действуют друг на друга, т. е. взаимодействуют.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b="18451"/>
          <a:stretch>
            <a:fillRect/>
          </a:stretch>
        </p:blipFill>
        <p:spPr bwMode="auto">
          <a:xfrm>
            <a:off x="1000100" y="357166"/>
            <a:ext cx="7143800" cy="4397651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3" name="Freeform 4"/>
          <p:cNvSpPr>
            <a:spLocks noChangeAspect="1" noEditPoints="1"/>
          </p:cNvSpPr>
          <p:nvPr/>
        </p:nvSpPr>
        <p:spPr bwMode="auto">
          <a:xfrm>
            <a:off x="124558" y="93664"/>
            <a:ext cx="8891954" cy="6670675"/>
          </a:xfrm>
          <a:custGeom>
            <a:avLst/>
            <a:gdLst/>
            <a:ahLst/>
            <a:cxnLst>
              <a:cxn ang="0">
                <a:pos x="0" y="4480"/>
              </a:cxn>
              <a:cxn ang="0">
                <a:pos x="6400" y="0"/>
              </a:cxn>
              <a:cxn ang="0">
                <a:pos x="6160" y="4000"/>
              </a:cxn>
              <a:cxn ang="0">
                <a:pos x="6136" y="4002"/>
              </a:cxn>
              <a:cxn ang="0">
                <a:pos x="6088" y="4010"/>
              </a:cxn>
              <a:cxn ang="0">
                <a:pos x="6046" y="4028"/>
              </a:cxn>
              <a:cxn ang="0">
                <a:pos x="6008" y="4054"/>
              </a:cxn>
              <a:cxn ang="0">
                <a:pos x="5974" y="4088"/>
              </a:cxn>
              <a:cxn ang="0">
                <a:pos x="5948" y="4126"/>
              </a:cxn>
              <a:cxn ang="0">
                <a:pos x="5930" y="4168"/>
              </a:cxn>
              <a:cxn ang="0">
                <a:pos x="5922" y="4216"/>
              </a:cxn>
              <a:cxn ang="0">
                <a:pos x="5920" y="4240"/>
              </a:cxn>
              <a:cxn ang="0">
                <a:pos x="5924" y="4282"/>
              </a:cxn>
              <a:cxn ang="0">
                <a:pos x="5934" y="4320"/>
              </a:cxn>
              <a:cxn ang="0">
                <a:pos x="466" y="4320"/>
              </a:cxn>
              <a:cxn ang="0">
                <a:pos x="476" y="4282"/>
              </a:cxn>
              <a:cxn ang="0">
                <a:pos x="480" y="4240"/>
              </a:cxn>
              <a:cxn ang="0">
                <a:pos x="478" y="4216"/>
              </a:cxn>
              <a:cxn ang="0">
                <a:pos x="470" y="4168"/>
              </a:cxn>
              <a:cxn ang="0">
                <a:pos x="452" y="4126"/>
              </a:cxn>
              <a:cxn ang="0">
                <a:pos x="426" y="4088"/>
              </a:cxn>
              <a:cxn ang="0">
                <a:pos x="392" y="4054"/>
              </a:cxn>
              <a:cxn ang="0">
                <a:pos x="354" y="4028"/>
              </a:cxn>
              <a:cxn ang="0">
                <a:pos x="312" y="4010"/>
              </a:cxn>
              <a:cxn ang="0">
                <a:pos x="264" y="4002"/>
              </a:cxn>
              <a:cxn ang="0">
                <a:pos x="240" y="4000"/>
              </a:cxn>
              <a:cxn ang="0">
                <a:pos x="198" y="4004"/>
              </a:cxn>
              <a:cxn ang="0">
                <a:pos x="160" y="4014"/>
              </a:cxn>
              <a:cxn ang="0">
                <a:pos x="160" y="466"/>
              </a:cxn>
              <a:cxn ang="0">
                <a:pos x="198" y="476"/>
              </a:cxn>
              <a:cxn ang="0">
                <a:pos x="240" y="480"/>
              </a:cxn>
              <a:cxn ang="0">
                <a:pos x="264" y="478"/>
              </a:cxn>
              <a:cxn ang="0">
                <a:pos x="312" y="470"/>
              </a:cxn>
              <a:cxn ang="0">
                <a:pos x="354" y="452"/>
              </a:cxn>
              <a:cxn ang="0">
                <a:pos x="392" y="426"/>
              </a:cxn>
              <a:cxn ang="0">
                <a:pos x="426" y="392"/>
              </a:cxn>
              <a:cxn ang="0">
                <a:pos x="452" y="354"/>
              </a:cxn>
              <a:cxn ang="0">
                <a:pos x="470" y="312"/>
              </a:cxn>
              <a:cxn ang="0">
                <a:pos x="478" y="264"/>
              </a:cxn>
              <a:cxn ang="0">
                <a:pos x="480" y="240"/>
              </a:cxn>
              <a:cxn ang="0">
                <a:pos x="476" y="198"/>
              </a:cxn>
              <a:cxn ang="0">
                <a:pos x="466" y="160"/>
              </a:cxn>
              <a:cxn ang="0">
                <a:pos x="5934" y="160"/>
              </a:cxn>
              <a:cxn ang="0">
                <a:pos x="5924" y="198"/>
              </a:cxn>
              <a:cxn ang="0">
                <a:pos x="5920" y="240"/>
              </a:cxn>
              <a:cxn ang="0">
                <a:pos x="5922" y="264"/>
              </a:cxn>
              <a:cxn ang="0">
                <a:pos x="5930" y="312"/>
              </a:cxn>
              <a:cxn ang="0">
                <a:pos x="5948" y="354"/>
              </a:cxn>
              <a:cxn ang="0">
                <a:pos x="5974" y="392"/>
              </a:cxn>
              <a:cxn ang="0">
                <a:pos x="6008" y="426"/>
              </a:cxn>
              <a:cxn ang="0">
                <a:pos x="6046" y="452"/>
              </a:cxn>
              <a:cxn ang="0">
                <a:pos x="6088" y="470"/>
              </a:cxn>
              <a:cxn ang="0">
                <a:pos x="6136" y="478"/>
              </a:cxn>
              <a:cxn ang="0">
                <a:pos x="6160" y="480"/>
              </a:cxn>
              <a:cxn ang="0">
                <a:pos x="6202" y="476"/>
              </a:cxn>
              <a:cxn ang="0">
                <a:pos x="6240" y="466"/>
              </a:cxn>
              <a:cxn ang="0">
                <a:pos x="6240" y="4014"/>
              </a:cxn>
              <a:cxn ang="0">
                <a:pos x="6202" y="4004"/>
              </a:cxn>
              <a:cxn ang="0">
                <a:pos x="6160" y="4000"/>
              </a:cxn>
            </a:cxnLst>
            <a:rect l="0" t="0" r="r" b="b"/>
            <a:pathLst>
              <a:path w="6400" h="4480">
                <a:moveTo>
                  <a:pt x="0" y="0"/>
                </a:moveTo>
                <a:lnTo>
                  <a:pt x="0" y="4480"/>
                </a:lnTo>
                <a:lnTo>
                  <a:pt x="6400" y="4480"/>
                </a:lnTo>
                <a:lnTo>
                  <a:pt x="6400" y="0"/>
                </a:lnTo>
                <a:lnTo>
                  <a:pt x="0" y="0"/>
                </a:lnTo>
                <a:close/>
                <a:moveTo>
                  <a:pt x="6160" y="4000"/>
                </a:moveTo>
                <a:lnTo>
                  <a:pt x="6160" y="4000"/>
                </a:lnTo>
                <a:lnTo>
                  <a:pt x="6136" y="4002"/>
                </a:lnTo>
                <a:lnTo>
                  <a:pt x="6112" y="4004"/>
                </a:lnTo>
                <a:lnTo>
                  <a:pt x="6088" y="4010"/>
                </a:lnTo>
                <a:lnTo>
                  <a:pt x="6066" y="4018"/>
                </a:lnTo>
                <a:lnTo>
                  <a:pt x="6046" y="4028"/>
                </a:lnTo>
                <a:lnTo>
                  <a:pt x="6026" y="4040"/>
                </a:lnTo>
                <a:lnTo>
                  <a:pt x="6008" y="4054"/>
                </a:lnTo>
                <a:lnTo>
                  <a:pt x="5990" y="4070"/>
                </a:lnTo>
                <a:lnTo>
                  <a:pt x="5974" y="4088"/>
                </a:lnTo>
                <a:lnTo>
                  <a:pt x="5960" y="4106"/>
                </a:lnTo>
                <a:lnTo>
                  <a:pt x="5948" y="4126"/>
                </a:lnTo>
                <a:lnTo>
                  <a:pt x="5938" y="4146"/>
                </a:lnTo>
                <a:lnTo>
                  <a:pt x="5930" y="4168"/>
                </a:lnTo>
                <a:lnTo>
                  <a:pt x="5924" y="4192"/>
                </a:lnTo>
                <a:lnTo>
                  <a:pt x="5922" y="4216"/>
                </a:lnTo>
                <a:lnTo>
                  <a:pt x="5920" y="4240"/>
                </a:lnTo>
                <a:lnTo>
                  <a:pt x="5920" y="4240"/>
                </a:lnTo>
                <a:lnTo>
                  <a:pt x="5920" y="4260"/>
                </a:lnTo>
                <a:lnTo>
                  <a:pt x="5924" y="4282"/>
                </a:lnTo>
                <a:lnTo>
                  <a:pt x="5928" y="4300"/>
                </a:lnTo>
                <a:lnTo>
                  <a:pt x="5934" y="4320"/>
                </a:lnTo>
                <a:lnTo>
                  <a:pt x="466" y="4320"/>
                </a:lnTo>
                <a:lnTo>
                  <a:pt x="466" y="4320"/>
                </a:lnTo>
                <a:lnTo>
                  <a:pt x="472" y="4300"/>
                </a:lnTo>
                <a:lnTo>
                  <a:pt x="476" y="4282"/>
                </a:lnTo>
                <a:lnTo>
                  <a:pt x="480" y="4260"/>
                </a:lnTo>
                <a:lnTo>
                  <a:pt x="480" y="4240"/>
                </a:lnTo>
                <a:lnTo>
                  <a:pt x="480" y="4240"/>
                </a:lnTo>
                <a:lnTo>
                  <a:pt x="478" y="4216"/>
                </a:lnTo>
                <a:lnTo>
                  <a:pt x="476" y="4192"/>
                </a:lnTo>
                <a:lnTo>
                  <a:pt x="470" y="4168"/>
                </a:lnTo>
                <a:lnTo>
                  <a:pt x="462" y="4146"/>
                </a:lnTo>
                <a:lnTo>
                  <a:pt x="452" y="4126"/>
                </a:lnTo>
                <a:lnTo>
                  <a:pt x="440" y="4106"/>
                </a:lnTo>
                <a:lnTo>
                  <a:pt x="426" y="4088"/>
                </a:lnTo>
                <a:lnTo>
                  <a:pt x="410" y="4070"/>
                </a:lnTo>
                <a:lnTo>
                  <a:pt x="392" y="4054"/>
                </a:lnTo>
                <a:lnTo>
                  <a:pt x="374" y="4040"/>
                </a:lnTo>
                <a:lnTo>
                  <a:pt x="354" y="4028"/>
                </a:lnTo>
                <a:lnTo>
                  <a:pt x="334" y="4018"/>
                </a:lnTo>
                <a:lnTo>
                  <a:pt x="312" y="4010"/>
                </a:lnTo>
                <a:lnTo>
                  <a:pt x="288" y="4004"/>
                </a:lnTo>
                <a:lnTo>
                  <a:pt x="264" y="4002"/>
                </a:lnTo>
                <a:lnTo>
                  <a:pt x="240" y="4000"/>
                </a:lnTo>
                <a:lnTo>
                  <a:pt x="240" y="4000"/>
                </a:lnTo>
                <a:lnTo>
                  <a:pt x="220" y="4000"/>
                </a:lnTo>
                <a:lnTo>
                  <a:pt x="198" y="4004"/>
                </a:lnTo>
                <a:lnTo>
                  <a:pt x="180" y="4008"/>
                </a:lnTo>
                <a:lnTo>
                  <a:pt x="160" y="4014"/>
                </a:lnTo>
                <a:lnTo>
                  <a:pt x="160" y="466"/>
                </a:lnTo>
                <a:lnTo>
                  <a:pt x="160" y="466"/>
                </a:lnTo>
                <a:lnTo>
                  <a:pt x="180" y="472"/>
                </a:lnTo>
                <a:lnTo>
                  <a:pt x="198" y="476"/>
                </a:lnTo>
                <a:lnTo>
                  <a:pt x="220" y="480"/>
                </a:lnTo>
                <a:lnTo>
                  <a:pt x="240" y="480"/>
                </a:lnTo>
                <a:lnTo>
                  <a:pt x="240" y="480"/>
                </a:lnTo>
                <a:lnTo>
                  <a:pt x="264" y="478"/>
                </a:lnTo>
                <a:lnTo>
                  <a:pt x="288" y="476"/>
                </a:lnTo>
                <a:lnTo>
                  <a:pt x="312" y="470"/>
                </a:lnTo>
                <a:lnTo>
                  <a:pt x="334" y="462"/>
                </a:lnTo>
                <a:lnTo>
                  <a:pt x="354" y="452"/>
                </a:lnTo>
                <a:lnTo>
                  <a:pt x="374" y="440"/>
                </a:lnTo>
                <a:lnTo>
                  <a:pt x="392" y="426"/>
                </a:lnTo>
                <a:lnTo>
                  <a:pt x="410" y="410"/>
                </a:lnTo>
                <a:lnTo>
                  <a:pt x="426" y="392"/>
                </a:lnTo>
                <a:lnTo>
                  <a:pt x="440" y="374"/>
                </a:lnTo>
                <a:lnTo>
                  <a:pt x="452" y="354"/>
                </a:lnTo>
                <a:lnTo>
                  <a:pt x="462" y="334"/>
                </a:lnTo>
                <a:lnTo>
                  <a:pt x="470" y="312"/>
                </a:lnTo>
                <a:lnTo>
                  <a:pt x="476" y="288"/>
                </a:lnTo>
                <a:lnTo>
                  <a:pt x="478" y="264"/>
                </a:lnTo>
                <a:lnTo>
                  <a:pt x="480" y="240"/>
                </a:lnTo>
                <a:lnTo>
                  <a:pt x="480" y="240"/>
                </a:lnTo>
                <a:lnTo>
                  <a:pt x="480" y="220"/>
                </a:lnTo>
                <a:lnTo>
                  <a:pt x="476" y="198"/>
                </a:lnTo>
                <a:lnTo>
                  <a:pt x="472" y="180"/>
                </a:lnTo>
                <a:lnTo>
                  <a:pt x="466" y="160"/>
                </a:lnTo>
                <a:lnTo>
                  <a:pt x="5934" y="160"/>
                </a:lnTo>
                <a:lnTo>
                  <a:pt x="5934" y="160"/>
                </a:lnTo>
                <a:lnTo>
                  <a:pt x="5928" y="180"/>
                </a:lnTo>
                <a:lnTo>
                  <a:pt x="5924" y="198"/>
                </a:lnTo>
                <a:lnTo>
                  <a:pt x="5920" y="220"/>
                </a:lnTo>
                <a:lnTo>
                  <a:pt x="5920" y="240"/>
                </a:lnTo>
                <a:lnTo>
                  <a:pt x="5920" y="240"/>
                </a:lnTo>
                <a:lnTo>
                  <a:pt x="5922" y="264"/>
                </a:lnTo>
                <a:lnTo>
                  <a:pt x="5924" y="288"/>
                </a:lnTo>
                <a:lnTo>
                  <a:pt x="5930" y="312"/>
                </a:lnTo>
                <a:lnTo>
                  <a:pt x="5938" y="334"/>
                </a:lnTo>
                <a:lnTo>
                  <a:pt x="5948" y="354"/>
                </a:lnTo>
                <a:lnTo>
                  <a:pt x="5960" y="374"/>
                </a:lnTo>
                <a:lnTo>
                  <a:pt x="5974" y="392"/>
                </a:lnTo>
                <a:lnTo>
                  <a:pt x="5990" y="410"/>
                </a:lnTo>
                <a:lnTo>
                  <a:pt x="6008" y="426"/>
                </a:lnTo>
                <a:lnTo>
                  <a:pt x="6026" y="440"/>
                </a:lnTo>
                <a:lnTo>
                  <a:pt x="6046" y="452"/>
                </a:lnTo>
                <a:lnTo>
                  <a:pt x="6066" y="462"/>
                </a:lnTo>
                <a:lnTo>
                  <a:pt x="6088" y="470"/>
                </a:lnTo>
                <a:lnTo>
                  <a:pt x="6112" y="476"/>
                </a:lnTo>
                <a:lnTo>
                  <a:pt x="6136" y="478"/>
                </a:lnTo>
                <a:lnTo>
                  <a:pt x="6160" y="480"/>
                </a:lnTo>
                <a:lnTo>
                  <a:pt x="6160" y="480"/>
                </a:lnTo>
                <a:lnTo>
                  <a:pt x="6180" y="480"/>
                </a:lnTo>
                <a:lnTo>
                  <a:pt x="6202" y="476"/>
                </a:lnTo>
                <a:lnTo>
                  <a:pt x="6220" y="472"/>
                </a:lnTo>
                <a:lnTo>
                  <a:pt x="6240" y="466"/>
                </a:lnTo>
                <a:lnTo>
                  <a:pt x="6240" y="4014"/>
                </a:lnTo>
                <a:lnTo>
                  <a:pt x="6240" y="4014"/>
                </a:lnTo>
                <a:lnTo>
                  <a:pt x="6220" y="4008"/>
                </a:lnTo>
                <a:lnTo>
                  <a:pt x="6202" y="4004"/>
                </a:lnTo>
                <a:lnTo>
                  <a:pt x="6180" y="4000"/>
                </a:lnTo>
                <a:lnTo>
                  <a:pt x="6160" y="4000"/>
                </a:lnTo>
                <a:lnTo>
                  <a:pt x="6160" y="4000"/>
                </a:lnTo>
                <a:close/>
              </a:path>
            </a:pathLst>
          </a:custGeom>
          <a:solidFill>
            <a:srgbClr val="0066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4929198"/>
            <a:ext cx="77867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/>
              <a:t>В  результате взаимодействия оба тела могут изменить свою скорость.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"/>
          <p:cNvSpPr>
            <a:spLocks noChangeAspect="1" noEditPoints="1"/>
          </p:cNvSpPr>
          <p:nvPr/>
        </p:nvSpPr>
        <p:spPr bwMode="auto">
          <a:xfrm>
            <a:off x="124558" y="93664"/>
            <a:ext cx="8891954" cy="6670675"/>
          </a:xfrm>
          <a:custGeom>
            <a:avLst/>
            <a:gdLst/>
            <a:ahLst/>
            <a:cxnLst>
              <a:cxn ang="0">
                <a:pos x="0" y="4480"/>
              </a:cxn>
              <a:cxn ang="0">
                <a:pos x="6400" y="0"/>
              </a:cxn>
              <a:cxn ang="0">
                <a:pos x="6160" y="4000"/>
              </a:cxn>
              <a:cxn ang="0">
                <a:pos x="6136" y="4002"/>
              </a:cxn>
              <a:cxn ang="0">
                <a:pos x="6088" y="4010"/>
              </a:cxn>
              <a:cxn ang="0">
                <a:pos x="6046" y="4028"/>
              </a:cxn>
              <a:cxn ang="0">
                <a:pos x="6008" y="4054"/>
              </a:cxn>
              <a:cxn ang="0">
                <a:pos x="5974" y="4088"/>
              </a:cxn>
              <a:cxn ang="0">
                <a:pos x="5948" y="4126"/>
              </a:cxn>
              <a:cxn ang="0">
                <a:pos x="5930" y="4168"/>
              </a:cxn>
              <a:cxn ang="0">
                <a:pos x="5922" y="4216"/>
              </a:cxn>
              <a:cxn ang="0">
                <a:pos x="5920" y="4240"/>
              </a:cxn>
              <a:cxn ang="0">
                <a:pos x="5924" y="4282"/>
              </a:cxn>
              <a:cxn ang="0">
                <a:pos x="5934" y="4320"/>
              </a:cxn>
              <a:cxn ang="0">
                <a:pos x="466" y="4320"/>
              </a:cxn>
              <a:cxn ang="0">
                <a:pos x="476" y="4282"/>
              </a:cxn>
              <a:cxn ang="0">
                <a:pos x="480" y="4240"/>
              </a:cxn>
              <a:cxn ang="0">
                <a:pos x="478" y="4216"/>
              </a:cxn>
              <a:cxn ang="0">
                <a:pos x="470" y="4168"/>
              </a:cxn>
              <a:cxn ang="0">
                <a:pos x="452" y="4126"/>
              </a:cxn>
              <a:cxn ang="0">
                <a:pos x="426" y="4088"/>
              </a:cxn>
              <a:cxn ang="0">
                <a:pos x="392" y="4054"/>
              </a:cxn>
              <a:cxn ang="0">
                <a:pos x="354" y="4028"/>
              </a:cxn>
              <a:cxn ang="0">
                <a:pos x="312" y="4010"/>
              </a:cxn>
              <a:cxn ang="0">
                <a:pos x="264" y="4002"/>
              </a:cxn>
              <a:cxn ang="0">
                <a:pos x="240" y="4000"/>
              </a:cxn>
              <a:cxn ang="0">
                <a:pos x="198" y="4004"/>
              </a:cxn>
              <a:cxn ang="0">
                <a:pos x="160" y="4014"/>
              </a:cxn>
              <a:cxn ang="0">
                <a:pos x="160" y="466"/>
              </a:cxn>
              <a:cxn ang="0">
                <a:pos x="198" y="476"/>
              </a:cxn>
              <a:cxn ang="0">
                <a:pos x="240" y="480"/>
              </a:cxn>
              <a:cxn ang="0">
                <a:pos x="264" y="478"/>
              </a:cxn>
              <a:cxn ang="0">
                <a:pos x="312" y="470"/>
              </a:cxn>
              <a:cxn ang="0">
                <a:pos x="354" y="452"/>
              </a:cxn>
              <a:cxn ang="0">
                <a:pos x="392" y="426"/>
              </a:cxn>
              <a:cxn ang="0">
                <a:pos x="426" y="392"/>
              </a:cxn>
              <a:cxn ang="0">
                <a:pos x="452" y="354"/>
              </a:cxn>
              <a:cxn ang="0">
                <a:pos x="470" y="312"/>
              </a:cxn>
              <a:cxn ang="0">
                <a:pos x="478" y="264"/>
              </a:cxn>
              <a:cxn ang="0">
                <a:pos x="480" y="240"/>
              </a:cxn>
              <a:cxn ang="0">
                <a:pos x="476" y="198"/>
              </a:cxn>
              <a:cxn ang="0">
                <a:pos x="466" y="160"/>
              </a:cxn>
              <a:cxn ang="0">
                <a:pos x="5934" y="160"/>
              </a:cxn>
              <a:cxn ang="0">
                <a:pos x="5924" y="198"/>
              </a:cxn>
              <a:cxn ang="0">
                <a:pos x="5920" y="240"/>
              </a:cxn>
              <a:cxn ang="0">
                <a:pos x="5922" y="264"/>
              </a:cxn>
              <a:cxn ang="0">
                <a:pos x="5930" y="312"/>
              </a:cxn>
              <a:cxn ang="0">
                <a:pos x="5948" y="354"/>
              </a:cxn>
              <a:cxn ang="0">
                <a:pos x="5974" y="392"/>
              </a:cxn>
              <a:cxn ang="0">
                <a:pos x="6008" y="426"/>
              </a:cxn>
              <a:cxn ang="0">
                <a:pos x="6046" y="452"/>
              </a:cxn>
              <a:cxn ang="0">
                <a:pos x="6088" y="470"/>
              </a:cxn>
              <a:cxn ang="0">
                <a:pos x="6136" y="478"/>
              </a:cxn>
              <a:cxn ang="0">
                <a:pos x="6160" y="480"/>
              </a:cxn>
              <a:cxn ang="0">
                <a:pos x="6202" y="476"/>
              </a:cxn>
              <a:cxn ang="0">
                <a:pos x="6240" y="466"/>
              </a:cxn>
              <a:cxn ang="0">
                <a:pos x="6240" y="4014"/>
              </a:cxn>
              <a:cxn ang="0">
                <a:pos x="6202" y="4004"/>
              </a:cxn>
              <a:cxn ang="0">
                <a:pos x="6160" y="4000"/>
              </a:cxn>
            </a:cxnLst>
            <a:rect l="0" t="0" r="r" b="b"/>
            <a:pathLst>
              <a:path w="6400" h="4480">
                <a:moveTo>
                  <a:pt x="0" y="0"/>
                </a:moveTo>
                <a:lnTo>
                  <a:pt x="0" y="4480"/>
                </a:lnTo>
                <a:lnTo>
                  <a:pt x="6400" y="4480"/>
                </a:lnTo>
                <a:lnTo>
                  <a:pt x="6400" y="0"/>
                </a:lnTo>
                <a:lnTo>
                  <a:pt x="0" y="0"/>
                </a:lnTo>
                <a:close/>
                <a:moveTo>
                  <a:pt x="6160" y="4000"/>
                </a:moveTo>
                <a:lnTo>
                  <a:pt x="6160" y="4000"/>
                </a:lnTo>
                <a:lnTo>
                  <a:pt x="6136" y="4002"/>
                </a:lnTo>
                <a:lnTo>
                  <a:pt x="6112" y="4004"/>
                </a:lnTo>
                <a:lnTo>
                  <a:pt x="6088" y="4010"/>
                </a:lnTo>
                <a:lnTo>
                  <a:pt x="6066" y="4018"/>
                </a:lnTo>
                <a:lnTo>
                  <a:pt x="6046" y="4028"/>
                </a:lnTo>
                <a:lnTo>
                  <a:pt x="6026" y="4040"/>
                </a:lnTo>
                <a:lnTo>
                  <a:pt x="6008" y="4054"/>
                </a:lnTo>
                <a:lnTo>
                  <a:pt x="5990" y="4070"/>
                </a:lnTo>
                <a:lnTo>
                  <a:pt x="5974" y="4088"/>
                </a:lnTo>
                <a:lnTo>
                  <a:pt x="5960" y="4106"/>
                </a:lnTo>
                <a:lnTo>
                  <a:pt x="5948" y="4126"/>
                </a:lnTo>
                <a:lnTo>
                  <a:pt x="5938" y="4146"/>
                </a:lnTo>
                <a:lnTo>
                  <a:pt x="5930" y="4168"/>
                </a:lnTo>
                <a:lnTo>
                  <a:pt x="5924" y="4192"/>
                </a:lnTo>
                <a:lnTo>
                  <a:pt x="5922" y="4216"/>
                </a:lnTo>
                <a:lnTo>
                  <a:pt x="5920" y="4240"/>
                </a:lnTo>
                <a:lnTo>
                  <a:pt x="5920" y="4240"/>
                </a:lnTo>
                <a:lnTo>
                  <a:pt x="5920" y="4260"/>
                </a:lnTo>
                <a:lnTo>
                  <a:pt x="5924" y="4282"/>
                </a:lnTo>
                <a:lnTo>
                  <a:pt x="5928" y="4300"/>
                </a:lnTo>
                <a:lnTo>
                  <a:pt x="5934" y="4320"/>
                </a:lnTo>
                <a:lnTo>
                  <a:pt x="466" y="4320"/>
                </a:lnTo>
                <a:lnTo>
                  <a:pt x="466" y="4320"/>
                </a:lnTo>
                <a:lnTo>
                  <a:pt x="472" y="4300"/>
                </a:lnTo>
                <a:lnTo>
                  <a:pt x="476" y="4282"/>
                </a:lnTo>
                <a:lnTo>
                  <a:pt x="480" y="4260"/>
                </a:lnTo>
                <a:lnTo>
                  <a:pt x="480" y="4240"/>
                </a:lnTo>
                <a:lnTo>
                  <a:pt x="480" y="4240"/>
                </a:lnTo>
                <a:lnTo>
                  <a:pt x="478" y="4216"/>
                </a:lnTo>
                <a:lnTo>
                  <a:pt x="476" y="4192"/>
                </a:lnTo>
                <a:lnTo>
                  <a:pt x="470" y="4168"/>
                </a:lnTo>
                <a:lnTo>
                  <a:pt x="462" y="4146"/>
                </a:lnTo>
                <a:lnTo>
                  <a:pt x="452" y="4126"/>
                </a:lnTo>
                <a:lnTo>
                  <a:pt x="440" y="4106"/>
                </a:lnTo>
                <a:lnTo>
                  <a:pt x="426" y="4088"/>
                </a:lnTo>
                <a:lnTo>
                  <a:pt x="410" y="4070"/>
                </a:lnTo>
                <a:lnTo>
                  <a:pt x="392" y="4054"/>
                </a:lnTo>
                <a:lnTo>
                  <a:pt x="374" y="4040"/>
                </a:lnTo>
                <a:lnTo>
                  <a:pt x="354" y="4028"/>
                </a:lnTo>
                <a:lnTo>
                  <a:pt x="334" y="4018"/>
                </a:lnTo>
                <a:lnTo>
                  <a:pt x="312" y="4010"/>
                </a:lnTo>
                <a:lnTo>
                  <a:pt x="288" y="4004"/>
                </a:lnTo>
                <a:lnTo>
                  <a:pt x="264" y="4002"/>
                </a:lnTo>
                <a:lnTo>
                  <a:pt x="240" y="4000"/>
                </a:lnTo>
                <a:lnTo>
                  <a:pt x="240" y="4000"/>
                </a:lnTo>
                <a:lnTo>
                  <a:pt x="220" y="4000"/>
                </a:lnTo>
                <a:lnTo>
                  <a:pt x="198" y="4004"/>
                </a:lnTo>
                <a:lnTo>
                  <a:pt x="180" y="4008"/>
                </a:lnTo>
                <a:lnTo>
                  <a:pt x="160" y="4014"/>
                </a:lnTo>
                <a:lnTo>
                  <a:pt x="160" y="466"/>
                </a:lnTo>
                <a:lnTo>
                  <a:pt x="160" y="466"/>
                </a:lnTo>
                <a:lnTo>
                  <a:pt x="180" y="472"/>
                </a:lnTo>
                <a:lnTo>
                  <a:pt x="198" y="476"/>
                </a:lnTo>
                <a:lnTo>
                  <a:pt x="220" y="480"/>
                </a:lnTo>
                <a:lnTo>
                  <a:pt x="240" y="480"/>
                </a:lnTo>
                <a:lnTo>
                  <a:pt x="240" y="480"/>
                </a:lnTo>
                <a:lnTo>
                  <a:pt x="264" y="478"/>
                </a:lnTo>
                <a:lnTo>
                  <a:pt x="288" y="476"/>
                </a:lnTo>
                <a:lnTo>
                  <a:pt x="312" y="470"/>
                </a:lnTo>
                <a:lnTo>
                  <a:pt x="334" y="462"/>
                </a:lnTo>
                <a:lnTo>
                  <a:pt x="354" y="452"/>
                </a:lnTo>
                <a:lnTo>
                  <a:pt x="374" y="440"/>
                </a:lnTo>
                <a:lnTo>
                  <a:pt x="392" y="426"/>
                </a:lnTo>
                <a:lnTo>
                  <a:pt x="410" y="410"/>
                </a:lnTo>
                <a:lnTo>
                  <a:pt x="426" y="392"/>
                </a:lnTo>
                <a:lnTo>
                  <a:pt x="440" y="374"/>
                </a:lnTo>
                <a:lnTo>
                  <a:pt x="452" y="354"/>
                </a:lnTo>
                <a:lnTo>
                  <a:pt x="462" y="334"/>
                </a:lnTo>
                <a:lnTo>
                  <a:pt x="470" y="312"/>
                </a:lnTo>
                <a:lnTo>
                  <a:pt x="476" y="288"/>
                </a:lnTo>
                <a:lnTo>
                  <a:pt x="478" y="264"/>
                </a:lnTo>
                <a:lnTo>
                  <a:pt x="480" y="240"/>
                </a:lnTo>
                <a:lnTo>
                  <a:pt x="480" y="240"/>
                </a:lnTo>
                <a:lnTo>
                  <a:pt x="480" y="220"/>
                </a:lnTo>
                <a:lnTo>
                  <a:pt x="476" y="198"/>
                </a:lnTo>
                <a:lnTo>
                  <a:pt x="472" y="180"/>
                </a:lnTo>
                <a:lnTo>
                  <a:pt x="466" y="160"/>
                </a:lnTo>
                <a:lnTo>
                  <a:pt x="5934" y="160"/>
                </a:lnTo>
                <a:lnTo>
                  <a:pt x="5934" y="160"/>
                </a:lnTo>
                <a:lnTo>
                  <a:pt x="5928" y="180"/>
                </a:lnTo>
                <a:lnTo>
                  <a:pt x="5924" y="198"/>
                </a:lnTo>
                <a:lnTo>
                  <a:pt x="5920" y="220"/>
                </a:lnTo>
                <a:lnTo>
                  <a:pt x="5920" y="240"/>
                </a:lnTo>
                <a:lnTo>
                  <a:pt x="5920" y="240"/>
                </a:lnTo>
                <a:lnTo>
                  <a:pt x="5922" y="264"/>
                </a:lnTo>
                <a:lnTo>
                  <a:pt x="5924" y="288"/>
                </a:lnTo>
                <a:lnTo>
                  <a:pt x="5930" y="312"/>
                </a:lnTo>
                <a:lnTo>
                  <a:pt x="5938" y="334"/>
                </a:lnTo>
                <a:lnTo>
                  <a:pt x="5948" y="354"/>
                </a:lnTo>
                <a:lnTo>
                  <a:pt x="5960" y="374"/>
                </a:lnTo>
                <a:lnTo>
                  <a:pt x="5974" y="392"/>
                </a:lnTo>
                <a:lnTo>
                  <a:pt x="5990" y="410"/>
                </a:lnTo>
                <a:lnTo>
                  <a:pt x="6008" y="426"/>
                </a:lnTo>
                <a:lnTo>
                  <a:pt x="6026" y="440"/>
                </a:lnTo>
                <a:lnTo>
                  <a:pt x="6046" y="452"/>
                </a:lnTo>
                <a:lnTo>
                  <a:pt x="6066" y="462"/>
                </a:lnTo>
                <a:lnTo>
                  <a:pt x="6088" y="470"/>
                </a:lnTo>
                <a:lnTo>
                  <a:pt x="6112" y="476"/>
                </a:lnTo>
                <a:lnTo>
                  <a:pt x="6136" y="478"/>
                </a:lnTo>
                <a:lnTo>
                  <a:pt x="6160" y="480"/>
                </a:lnTo>
                <a:lnTo>
                  <a:pt x="6160" y="480"/>
                </a:lnTo>
                <a:lnTo>
                  <a:pt x="6180" y="480"/>
                </a:lnTo>
                <a:lnTo>
                  <a:pt x="6202" y="476"/>
                </a:lnTo>
                <a:lnTo>
                  <a:pt x="6220" y="472"/>
                </a:lnTo>
                <a:lnTo>
                  <a:pt x="6240" y="466"/>
                </a:lnTo>
                <a:lnTo>
                  <a:pt x="6240" y="4014"/>
                </a:lnTo>
                <a:lnTo>
                  <a:pt x="6240" y="4014"/>
                </a:lnTo>
                <a:lnTo>
                  <a:pt x="6220" y="4008"/>
                </a:lnTo>
                <a:lnTo>
                  <a:pt x="6202" y="4004"/>
                </a:lnTo>
                <a:lnTo>
                  <a:pt x="6180" y="4000"/>
                </a:lnTo>
                <a:lnTo>
                  <a:pt x="6160" y="4000"/>
                </a:lnTo>
                <a:lnTo>
                  <a:pt x="6160" y="4000"/>
                </a:lnTo>
                <a:close/>
              </a:path>
            </a:pathLst>
          </a:custGeom>
          <a:solidFill>
            <a:srgbClr val="0066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b="17119"/>
          <a:stretch>
            <a:fillRect/>
          </a:stretch>
        </p:blipFill>
        <p:spPr bwMode="auto">
          <a:xfrm>
            <a:off x="857224" y="428604"/>
            <a:ext cx="6961187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71472" y="4786322"/>
            <a:ext cx="77867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/>
              <a:t>В  результате взаимодействия оба тела могут изменить свою скорость.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При взаимодействии оба тела меняют свою скорость.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58" y="1785926"/>
            <a:ext cx="5214942" cy="221457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2800" b="1" dirty="0" smtClean="0"/>
              <a:t>   Человек прыгнул с лодки, значит, он приобрел скорость. Но лодка тоже изменила свою скорость – она отплыла назад. 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00034" y="3429000"/>
            <a:ext cx="3429024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олилиния 6"/>
          <p:cNvSpPr/>
          <p:nvPr/>
        </p:nvSpPr>
        <p:spPr>
          <a:xfrm>
            <a:off x="2428860" y="3071811"/>
            <a:ext cx="1500198" cy="214314"/>
          </a:xfrm>
          <a:custGeom>
            <a:avLst/>
            <a:gdLst>
              <a:gd name="connsiteX0" fmla="*/ 0 w 2078182"/>
              <a:gd name="connsiteY0" fmla="*/ 526473 h 554182"/>
              <a:gd name="connsiteX1" fmla="*/ 27709 w 2078182"/>
              <a:gd name="connsiteY1" fmla="*/ 484910 h 554182"/>
              <a:gd name="connsiteX2" fmla="*/ 124691 w 2078182"/>
              <a:gd name="connsiteY2" fmla="*/ 457200 h 554182"/>
              <a:gd name="connsiteX3" fmla="*/ 180109 w 2078182"/>
              <a:gd name="connsiteY3" fmla="*/ 415637 h 554182"/>
              <a:gd name="connsiteX4" fmla="*/ 207819 w 2078182"/>
              <a:gd name="connsiteY4" fmla="*/ 387928 h 554182"/>
              <a:gd name="connsiteX5" fmla="*/ 249382 w 2078182"/>
              <a:gd name="connsiteY5" fmla="*/ 374073 h 554182"/>
              <a:gd name="connsiteX6" fmla="*/ 346364 w 2078182"/>
              <a:gd name="connsiteY6" fmla="*/ 332510 h 554182"/>
              <a:gd name="connsiteX7" fmla="*/ 374073 w 2078182"/>
              <a:gd name="connsiteY7" fmla="*/ 304800 h 554182"/>
              <a:gd name="connsiteX8" fmla="*/ 429491 w 2078182"/>
              <a:gd name="connsiteY8" fmla="*/ 290946 h 554182"/>
              <a:gd name="connsiteX9" fmla="*/ 609600 w 2078182"/>
              <a:gd name="connsiteY9" fmla="*/ 277091 h 554182"/>
              <a:gd name="connsiteX10" fmla="*/ 734291 w 2078182"/>
              <a:gd name="connsiteY10" fmla="*/ 249382 h 554182"/>
              <a:gd name="connsiteX11" fmla="*/ 789709 w 2078182"/>
              <a:gd name="connsiteY11" fmla="*/ 221673 h 554182"/>
              <a:gd name="connsiteX12" fmla="*/ 831273 w 2078182"/>
              <a:gd name="connsiteY12" fmla="*/ 207819 h 554182"/>
              <a:gd name="connsiteX13" fmla="*/ 955964 w 2078182"/>
              <a:gd name="connsiteY13" fmla="*/ 138546 h 554182"/>
              <a:gd name="connsiteX14" fmla="*/ 1039091 w 2078182"/>
              <a:gd name="connsiteY14" fmla="*/ 69273 h 554182"/>
              <a:gd name="connsiteX15" fmla="*/ 1080655 w 2078182"/>
              <a:gd name="connsiteY15" fmla="*/ 41564 h 554182"/>
              <a:gd name="connsiteX16" fmla="*/ 1177637 w 2078182"/>
              <a:gd name="connsiteY16" fmla="*/ 13855 h 554182"/>
              <a:gd name="connsiteX17" fmla="*/ 1787237 w 2078182"/>
              <a:gd name="connsiteY17" fmla="*/ 0 h 554182"/>
              <a:gd name="connsiteX18" fmla="*/ 2008909 w 2078182"/>
              <a:gd name="connsiteY18" fmla="*/ 0 h 554182"/>
              <a:gd name="connsiteX19" fmla="*/ 2078182 w 2078182"/>
              <a:gd name="connsiteY19" fmla="*/ 13855 h 554182"/>
              <a:gd name="connsiteX20" fmla="*/ 2064328 w 2078182"/>
              <a:gd name="connsiteY20" fmla="*/ 69273 h 554182"/>
              <a:gd name="connsiteX21" fmla="*/ 2022764 w 2078182"/>
              <a:gd name="connsiteY21" fmla="*/ 96982 h 554182"/>
              <a:gd name="connsiteX22" fmla="*/ 2008909 w 2078182"/>
              <a:gd name="connsiteY22" fmla="*/ 263237 h 554182"/>
              <a:gd name="connsiteX23" fmla="*/ 1967346 w 2078182"/>
              <a:gd name="connsiteY23" fmla="*/ 346364 h 554182"/>
              <a:gd name="connsiteX24" fmla="*/ 1925782 w 2078182"/>
              <a:gd name="connsiteY24" fmla="*/ 387928 h 554182"/>
              <a:gd name="connsiteX25" fmla="*/ 1898073 w 2078182"/>
              <a:gd name="connsiteY25" fmla="*/ 429491 h 554182"/>
              <a:gd name="connsiteX26" fmla="*/ 1884219 w 2078182"/>
              <a:gd name="connsiteY26" fmla="*/ 471055 h 554182"/>
              <a:gd name="connsiteX27" fmla="*/ 1870364 w 2078182"/>
              <a:gd name="connsiteY27" fmla="*/ 554182 h 554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078182" h="554182">
                <a:moveTo>
                  <a:pt x="0" y="526473"/>
                </a:moveTo>
                <a:cubicBezTo>
                  <a:pt x="9236" y="512619"/>
                  <a:pt x="14707" y="495312"/>
                  <a:pt x="27709" y="484910"/>
                </a:cubicBezTo>
                <a:cubicBezTo>
                  <a:pt x="36744" y="477682"/>
                  <a:pt x="121070" y="458105"/>
                  <a:pt x="124691" y="457200"/>
                </a:cubicBezTo>
                <a:cubicBezTo>
                  <a:pt x="143164" y="443346"/>
                  <a:pt x="162370" y="430419"/>
                  <a:pt x="180109" y="415637"/>
                </a:cubicBezTo>
                <a:cubicBezTo>
                  <a:pt x="190144" y="407275"/>
                  <a:pt x="196618" y="394649"/>
                  <a:pt x="207819" y="387928"/>
                </a:cubicBezTo>
                <a:cubicBezTo>
                  <a:pt x="220342" y="380414"/>
                  <a:pt x="236320" y="380604"/>
                  <a:pt x="249382" y="374073"/>
                </a:cubicBezTo>
                <a:cubicBezTo>
                  <a:pt x="345055" y="326236"/>
                  <a:pt x="231034" y="361342"/>
                  <a:pt x="346364" y="332510"/>
                </a:cubicBezTo>
                <a:cubicBezTo>
                  <a:pt x="355600" y="323273"/>
                  <a:pt x="362390" y="310642"/>
                  <a:pt x="374073" y="304800"/>
                </a:cubicBezTo>
                <a:cubicBezTo>
                  <a:pt x="391104" y="296284"/>
                  <a:pt x="410580" y="293171"/>
                  <a:pt x="429491" y="290946"/>
                </a:cubicBezTo>
                <a:cubicBezTo>
                  <a:pt x="489292" y="283911"/>
                  <a:pt x="549564" y="281709"/>
                  <a:pt x="609600" y="277091"/>
                </a:cubicBezTo>
                <a:cubicBezTo>
                  <a:pt x="628418" y="273328"/>
                  <a:pt x="711924" y="257770"/>
                  <a:pt x="734291" y="249382"/>
                </a:cubicBezTo>
                <a:cubicBezTo>
                  <a:pt x="753629" y="242130"/>
                  <a:pt x="770726" y="229809"/>
                  <a:pt x="789709" y="221673"/>
                </a:cubicBezTo>
                <a:cubicBezTo>
                  <a:pt x="803132" y="215920"/>
                  <a:pt x="817418" y="212437"/>
                  <a:pt x="831273" y="207819"/>
                </a:cubicBezTo>
                <a:cubicBezTo>
                  <a:pt x="926551" y="144299"/>
                  <a:pt x="882807" y="162931"/>
                  <a:pt x="955964" y="138546"/>
                </a:cubicBezTo>
                <a:cubicBezTo>
                  <a:pt x="999489" y="73257"/>
                  <a:pt x="963372" y="112541"/>
                  <a:pt x="1039091" y="69273"/>
                </a:cubicBezTo>
                <a:cubicBezTo>
                  <a:pt x="1053548" y="61012"/>
                  <a:pt x="1065762" y="49010"/>
                  <a:pt x="1080655" y="41564"/>
                </a:cubicBezTo>
                <a:cubicBezTo>
                  <a:pt x="1094338" y="34723"/>
                  <a:pt x="1167956" y="14258"/>
                  <a:pt x="1177637" y="13855"/>
                </a:cubicBezTo>
                <a:cubicBezTo>
                  <a:pt x="1380713" y="5393"/>
                  <a:pt x="1584037" y="4618"/>
                  <a:pt x="1787237" y="0"/>
                </a:cubicBezTo>
                <a:cubicBezTo>
                  <a:pt x="1917746" y="32628"/>
                  <a:pt x="1761936" y="0"/>
                  <a:pt x="2008909" y="0"/>
                </a:cubicBezTo>
                <a:cubicBezTo>
                  <a:pt x="2032457" y="0"/>
                  <a:pt x="2055091" y="9237"/>
                  <a:pt x="2078182" y="13855"/>
                </a:cubicBezTo>
                <a:cubicBezTo>
                  <a:pt x="2073564" y="32328"/>
                  <a:pt x="2074890" y="53430"/>
                  <a:pt x="2064328" y="69273"/>
                </a:cubicBezTo>
                <a:cubicBezTo>
                  <a:pt x="2055092" y="83128"/>
                  <a:pt x="2027338" y="80972"/>
                  <a:pt x="2022764" y="96982"/>
                </a:cubicBezTo>
                <a:cubicBezTo>
                  <a:pt x="2007486" y="150453"/>
                  <a:pt x="2016259" y="208114"/>
                  <a:pt x="2008909" y="263237"/>
                </a:cubicBezTo>
                <a:cubicBezTo>
                  <a:pt x="2004942" y="292992"/>
                  <a:pt x="1985879" y="324124"/>
                  <a:pt x="1967346" y="346364"/>
                </a:cubicBezTo>
                <a:cubicBezTo>
                  <a:pt x="1954803" y="361416"/>
                  <a:pt x="1938325" y="372876"/>
                  <a:pt x="1925782" y="387928"/>
                </a:cubicBezTo>
                <a:cubicBezTo>
                  <a:pt x="1915122" y="400720"/>
                  <a:pt x="1907309" y="415637"/>
                  <a:pt x="1898073" y="429491"/>
                </a:cubicBezTo>
                <a:cubicBezTo>
                  <a:pt x="1893455" y="443346"/>
                  <a:pt x="1887387" y="456799"/>
                  <a:pt x="1884219" y="471055"/>
                </a:cubicBezTo>
                <a:cubicBezTo>
                  <a:pt x="1878125" y="498477"/>
                  <a:pt x="1870364" y="554182"/>
                  <a:pt x="1870364" y="554182"/>
                </a:cubicBezTo>
              </a:path>
            </a:pathLst>
          </a:custGeom>
          <a:solidFill>
            <a:srgbClr val="FF99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Трапеция 7"/>
          <p:cNvSpPr/>
          <p:nvPr/>
        </p:nvSpPr>
        <p:spPr>
          <a:xfrm rot="10800000">
            <a:off x="571472" y="3214686"/>
            <a:ext cx="1500198" cy="214314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prigok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1670" y="2089863"/>
            <a:ext cx="785818" cy="1128719"/>
          </a:xfrm>
          <a:prstGeom prst="rect">
            <a:avLst/>
          </a:prstGeom>
        </p:spPr>
      </p:pic>
      <p:cxnSp>
        <p:nvCxnSpPr>
          <p:cNvPr id="11" name="Прямая со стрелкой 10"/>
          <p:cNvCxnSpPr/>
          <p:nvPr/>
        </p:nvCxnSpPr>
        <p:spPr>
          <a:xfrm>
            <a:off x="2928926" y="2643182"/>
            <a:ext cx="571504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0800000">
            <a:off x="285720" y="3286124"/>
            <a:ext cx="500066" cy="19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 descr="1-17-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143380"/>
            <a:ext cx="3929090" cy="209551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000496" y="4334232"/>
            <a:ext cx="5143504" cy="2092881"/>
          </a:xfrm>
          <a:prstGeom prst="rect">
            <a:avLst/>
          </a:prstGeom>
          <a:solidFill>
            <a:srgbClr val="CBFDDA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При стрельбе из пушки и пушка, и снаряд приобретают скорости: снаряд летит вперед, пушка откатывается назад.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124558" y="93664"/>
            <a:ext cx="8891954" cy="6670675"/>
            <a:chOff x="0" y="0"/>
            <a:chExt cx="6400" cy="4480"/>
          </a:xfrm>
        </p:grpSpPr>
        <p:sp>
          <p:nvSpPr>
            <p:cNvPr id="3" name="Freeform 4"/>
            <p:cNvSpPr>
              <a:spLocks noChangeAspect="1" noEditPoints="1"/>
            </p:cNvSpPr>
            <p:nvPr/>
          </p:nvSpPr>
          <p:spPr bwMode="auto">
            <a:xfrm>
              <a:off x="0" y="0"/>
              <a:ext cx="6400" cy="4480"/>
            </a:xfrm>
            <a:custGeom>
              <a:avLst/>
              <a:gdLst/>
              <a:ahLst/>
              <a:cxnLst>
                <a:cxn ang="0">
                  <a:pos x="0" y="4480"/>
                </a:cxn>
                <a:cxn ang="0">
                  <a:pos x="6400" y="0"/>
                </a:cxn>
                <a:cxn ang="0">
                  <a:pos x="6160" y="4000"/>
                </a:cxn>
                <a:cxn ang="0">
                  <a:pos x="6136" y="4002"/>
                </a:cxn>
                <a:cxn ang="0">
                  <a:pos x="6088" y="4010"/>
                </a:cxn>
                <a:cxn ang="0">
                  <a:pos x="6046" y="4028"/>
                </a:cxn>
                <a:cxn ang="0">
                  <a:pos x="6008" y="4054"/>
                </a:cxn>
                <a:cxn ang="0">
                  <a:pos x="5974" y="4088"/>
                </a:cxn>
                <a:cxn ang="0">
                  <a:pos x="5948" y="4126"/>
                </a:cxn>
                <a:cxn ang="0">
                  <a:pos x="5930" y="4168"/>
                </a:cxn>
                <a:cxn ang="0">
                  <a:pos x="5922" y="4216"/>
                </a:cxn>
                <a:cxn ang="0">
                  <a:pos x="5920" y="4240"/>
                </a:cxn>
                <a:cxn ang="0">
                  <a:pos x="5924" y="4282"/>
                </a:cxn>
                <a:cxn ang="0">
                  <a:pos x="5934" y="4320"/>
                </a:cxn>
                <a:cxn ang="0">
                  <a:pos x="466" y="4320"/>
                </a:cxn>
                <a:cxn ang="0">
                  <a:pos x="476" y="4282"/>
                </a:cxn>
                <a:cxn ang="0">
                  <a:pos x="480" y="4240"/>
                </a:cxn>
                <a:cxn ang="0">
                  <a:pos x="478" y="4216"/>
                </a:cxn>
                <a:cxn ang="0">
                  <a:pos x="470" y="4168"/>
                </a:cxn>
                <a:cxn ang="0">
                  <a:pos x="452" y="4126"/>
                </a:cxn>
                <a:cxn ang="0">
                  <a:pos x="426" y="4088"/>
                </a:cxn>
                <a:cxn ang="0">
                  <a:pos x="392" y="4054"/>
                </a:cxn>
                <a:cxn ang="0">
                  <a:pos x="354" y="4028"/>
                </a:cxn>
                <a:cxn ang="0">
                  <a:pos x="312" y="4010"/>
                </a:cxn>
                <a:cxn ang="0">
                  <a:pos x="264" y="4002"/>
                </a:cxn>
                <a:cxn ang="0">
                  <a:pos x="240" y="4000"/>
                </a:cxn>
                <a:cxn ang="0">
                  <a:pos x="198" y="4004"/>
                </a:cxn>
                <a:cxn ang="0">
                  <a:pos x="160" y="4014"/>
                </a:cxn>
                <a:cxn ang="0">
                  <a:pos x="160" y="466"/>
                </a:cxn>
                <a:cxn ang="0">
                  <a:pos x="198" y="476"/>
                </a:cxn>
                <a:cxn ang="0">
                  <a:pos x="240" y="480"/>
                </a:cxn>
                <a:cxn ang="0">
                  <a:pos x="264" y="478"/>
                </a:cxn>
                <a:cxn ang="0">
                  <a:pos x="312" y="470"/>
                </a:cxn>
                <a:cxn ang="0">
                  <a:pos x="354" y="452"/>
                </a:cxn>
                <a:cxn ang="0">
                  <a:pos x="392" y="426"/>
                </a:cxn>
                <a:cxn ang="0">
                  <a:pos x="426" y="392"/>
                </a:cxn>
                <a:cxn ang="0">
                  <a:pos x="452" y="354"/>
                </a:cxn>
                <a:cxn ang="0">
                  <a:pos x="470" y="312"/>
                </a:cxn>
                <a:cxn ang="0">
                  <a:pos x="478" y="264"/>
                </a:cxn>
                <a:cxn ang="0">
                  <a:pos x="480" y="240"/>
                </a:cxn>
                <a:cxn ang="0">
                  <a:pos x="476" y="198"/>
                </a:cxn>
                <a:cxn ang="0">
                  <a:pos x="466" y="160"/>
                </a:cxn>
                <a:cxn ang="0">
                  <a:pos x="5934" y="160"/>
                </a:cxn>
                <a:cxn ang="0">
                  <a:pos x="5924" y="198"/>
                </a:cxn>
                <a:cxn ang="0">
                  <a:pos x="5920" y="240"/>
                </a:cxn>
                <a:cxn ang="0">
                  <a:pos x="5922" y="264"/>
                </a:cxn>
                <a:cxn ang="0">
                  <a:pos x="5930" y="312"/>
                </a:cxn>
                <a:cxn ang="0">
                  <a:pos x="5948" y="354"/>
                </a:cxn>
                <a:cxn ang="0">
                  <a:pos x="5974" y="392"/>
                </a:cxn>
                <a:cxn ang="0">
                  <a:pos x="6008" y="426"/>
                </a:cxn>
                <a:cxn ang="0">
                  <a:pos x="6046" y="452"/>
                </a:cxn>
                <a:cxn ang="0">
                  <a:pos x="6088" y="470"/>
                </a:cxn>
                <a:cxn ang="0">
                  <a:pos x="6136" y="478"/>
                </a:cxn>
                <a:cxn ang="0">
                  <a:pos x="6160" y="480"/>
                </a:cxn>
                <a:cxn ang="0">
                  <a:pos x="6202" y="476"/>
                </a:cxn>
                <a:cxn ang="0">
                  <a:pos x="6240" y="466"/>
                </a:cxn>
                <a:cxn ang="0">
                  <a:pos x="6240" y="4014"/>
                </a:cxn>
                <a:cxn ang="0">
                  <a:pos x="6202" y="4004"/>
                </a:cxn>
                <a:cxn ang="0">
                  <a:pos x="6160" y="4000"/>
                </a:cxn>
              </a:cxnLst>
              <a:rect l="0" t="0" r="r" b="b"/>
              <a:pathLst>
                <a:path w="6400" h="4480">
                  <a:moveTo>
                    <a:pt x="0" y="0"/>
                  </a:moveTo>
                  <a:lnTo>
                    <a:pt x="0" y="4480"/>
                  </a:lnTo>
                  <a:lnTo>
                    <a:pt x="6400" y="4480"/>
                  </a:lnTo>
                  <a:lnTo>
                    <a:pt x="6400" y="0"/>
                  </a:lnTo>
                  <a:lnTo>
                    <a:pt x="0" y="0"/>
                  </a:lnTo>
                  <a:close/>
                  <a:moveTo>
                    <a:pt x="6160" y="4000"/>
                  </a:moveTo>
                  <a:lnTo>
                    <a:pt x="6160" y="4000"/>
                  </a:lnTo>
                  <a:lnTo>
                    <a:pt x="6136" y="4002"/>
                  </a:lnTo>
                  <a:lnTo>
                    <a:pt x="6112" y="4004"/>
                  </a:lnTo>
                  <a:lnTo>
                    <a:pt x="6088" y="4010"/>
                  </a:lnTo>
                  <a:lnTo>
                    <a:pt x="6066" y="4018"/>
                  </a:lnTo>
                  <a:lnTo>
                    <a:pt x="6046" y="4028"/>
                  </a:lnTo>
                  <a:lnTo>
                    <a:pt x="6026" y="4040"/>
                  </a:lnTo>
                  <a:lnTo>
                    <a:pt x="6008" y="4054"/>
                  </a:lnTo>
                  <a:lnTo>
                    <a:pt x="5990" y="4070"/>
                  </a:lnTo>
                  <a:lnTo>
                    <a:pt x="5974" y="4088"/>
                  </a:lnTo>
                  <a:lnTo>
                    <a:pt x="5960" y="4106"/>
                  </a:lnTo>
                  <a:lnTo>
                    <a:pt x="5948" y="4126"/>
                  </a:lnTo>
                  <a:lnTo>
                    <a:pt x="5938" y="4146"/>
                  </a:lnTo>
                  <a:lnTo>
                    <a:pt x="5930" y="4168"/>
                  </a:lnTo>
                  <a:lnTo>
                    <a:pt x="5924" y="4192"/>
                  </a:lnTo>
                  <a:lnTo>
                    <a:pt x="5922" y="4216"/>
                  </a:lnTo>
                  <a:lnTo>
                    <a:pt x="5920" y="4240"/>
                  </a:lnTo>
                  <a:lnTo>
                    <a:pt x="5920" y="4240"/>
                  </a:lnTo>
                  <a:lnTo>
                    <a:pt x="5920" y="4260"/>
                  </a:lnTo>
                  <a:lnTo>
                    <a:pt x="5924" y="4282"/>
                  </a:lnTo>
                  <a:lnTo>
                    <a:pt x="5928" y="4300"/>
                  </a:lnTo>
                  <a:lnTo>
                    <a:pt x="5934" y="4320"/>
                  </a:lnTo>
                  <a:lnTo>
                    <a:pt x="466" y="4320"/>
                  </a:lnTo>
                  <a:lnTo>
                    <a:pt x="466" y="4320"/>
                  </a:lnTo>
                  <a:lnTo>
                    <a:pt x="472" y="4300"/>
                  </a:lnTo>
                  <a:lnTo>
                    <a:pt x="476" y="4282"/>
                  </a:lnTo>
                  <a:lnTo>
                    <a:pt x="480" y="4260"/>
                  </a:lnTo>
                  <a:lnTo>
                    <a:pt x="480" y="4240"/>
                  </a:lnTo>
                  <a:lnTo>
                    <a:pt x="480" y="4240"/>
                  </a:lnTo>
                  <a:lnTo>
                    <a:pt x="478" y="4216"/>
                  </a:lnTo>
                  <a:lnTo>
                    <a:pt x="476" y="4192"/>
                  </a:lnTo>
                  <a:lnTo>
                    <a:pt x="470" y="4168"/>
                  </a:lnTo>
                  <a:lnTo>
                    <a:pt x="462" y="4146"/>
                  </a:lnTo>
                  <a:lnTo>
                    <a:pt x="452" y="4126"/>
                  </a:lnTo>
                  <a:lnTo>
                    <a:pt x="440" y="4106"/>
                  </a:lnTo>
                  <a:lnTo>
                    <a:pt x="426" y="4088"/>
                  </a:lnTo>
                  <a:lnTo>
                    <a:pt x="410" y="4070"/>
                  </a:lnTo>
                  <a:lnTo>
                    <a:pt x="392" y="4054"/>
                  </a:lnTo>
                  <a:lnTo>
                    <a:pt x="374" y="4040"/>
                  </a:lnTo>
                  <a:lnTo>
                    <a:pt x="354" y="4028"/>
                  </a:lnTo>
                  <a:lnTo>
                    <a:pt x="334" y="4018"/>
                  </a:lnTo>
                  <a:lnTo>
                    <a:pt x="312" y="4010"/>
                  </a:lnTo>
                  <a:lnTo>
                    <a:pt x="288" y="4004"/>
                  </a:lnTo>
                  <a:lnTo>
                    <a:pt x="264" y="4002"/>
                  </a:lnTo>
                  <a:lnTo>
                    <a:pt x="240" y="4000"/>
                  </a:lnTo>
                  <a:lnTo>
                    <a:pt x="240" y="4000"/>
                  </a:lnTo>
                  <a:lnTo>
                    <a:pt x="220" y="4000"/>
                  </a:lnTo>
                  <a:lnTo>
                    <a:pt x="198" y="4004"/>
                  </a:lnTo>
                  <a:lnTo>
                    <a:pt x="180" y="4008"/>
                  </a:lnTo>
                  <a:lnTo>
                    <a:pt x="160" y="4014"/>
                  </a:lnTo>
                  <a:lnTo>
                    <a:pt x="160" y="466"/>
                  </a:lnTo>
                  <a:lnTo>
                    <a:pt x="160" y="466"/>
                  </a:lnTo>
                  <a:lnTo>
                    <a:pt x="180" y="472"/>
                  </a:lnTo>
                  <a:lnTo>
                    <a:pt x="198" y="476"/>
                  </a:lnTo>
                  <a:lnTo>
                    <a:pt x="220" y="480"/>
                  </a:lnTo>
                  <a:lnTo>
                    <a:pt x="240" y="480"/>
                  </a:lnTo>
                  <a:lnTo>
                    <a:pt x="240" y="480"/>
                  </a:lnTo>
                  <a:lnTo>
                    <a:pt x="264" y="478"/>
                  </a:lnTo>
                  <a:lnTo>
                    <a:pt x="288" y="476"/>
                  </a:lnTo>
                  <a:lnTo>
                    <a:pt x="312" y="470"/>
                  </a:lnTo>
                  <a:lnTo>
                    <a:pt x="334" y="462"/>
                  </a:lnTo>
                  <a:lnTo>
                    <a:pt x="354" y="452"/>
                  </a:lnTo>
                  <a:lnTo>
                    <a:pt x="374" y="440"/>
                  </a:lnTo>
                  <a:lnTo>
                    <a:pt x="392" y="426"/>
                  </a:lnTo>
                  <a:lnTo>
                    <a:pt x="410" y="410"/>
                  </a:lnTo>
                  <a:lnTo>
                    <a:pt x="426" y="392"/>
                  </a:lnTo>
                  <a:lnTo>
                    <a:pt x="440" y="374"/>
                  </a:lnTo>
                  <a:lnTo>
                    <a:pt x="452" y="354"/>
                  </a:lnTo>
                  <a:lnTo>
                    <a:pt x="462" y="334"/>
                  </a:lnTo>
                  <a:lnTo>
                    <a:pt x="470" y="312"/>
                  </a:lnTo>
                  <a:lnTo>
                    <a:pt x="476" y="288"/>
                  </a:lnTo>
                  <a:lnTo>
                    <a:pt x="478" y="264"/>
                  </a:lnTo>
                  <a:lnTo>
                    <a:pt x="480" y="240"/>
                  </a:lnTo>
                  <a:lnTo>
                    <a:pt x="480" y="240"/>
                  </a:lnTo>
                  <a:lnTo>
                    <a:pt x="480" y="220"/>
                  </a:lnTo>
                  <a:lnTo>
                    <a:pt x="476" y="198"/>
                  </a:lnTo>
                  <a:lnTo>
                    <a:pt x="472" y="180"/>
                  </a:lnTo>
                  <a:lnTo>
                    <a:pt x="466" y="160"/>
                  </a:lnTo>
                  <a:lnTo>
                    <a:pt x="5934" y="160"/>
                  </a:lnTo>
                  <a:lnTo>
                    <a:pt x="5934" y="160"/>
                  </a:lnTo>
                  <a:lnTo>
                    <a:pt x="5928" y="180"/>
                  </a:lnTo>
                  <a:lnTo>
                    <a:pt x="5924" y="198"/>
                  </a:lnTo>
                  <a:lnTo>
                    <a:pt x="5920" y="220"/>
                  </a:lnTo>
                  <a:lnTo>
                    <a:pt x="5920" y="240"/>
                  </a:lnTo>
                  <a:lnTo>
                    <a:pt x="5920" y="240"/>
                  </a:lnTo>
                  <a:lnTo>
                    <a:pt x="5922" y="264"/>
                  </a:lnTo>
                  <a:lnTo>
                    <a:pt x="5924" y="288"/>
                  </a:lnTo>
                  <a:lnTo>
                    <a:pt x="5930" y="312"/>
                  </a:lnTo>
                  <a:lnTo>
                    <a:pt x="5938" y="334"/>
                  </a:lnTo>
                  <a:lnTo>
                    <a:pt x="5948" y="354"/>
                  </a:lnTo>
                  <a:lnTo>
                    <a:pt x="5960" y="374"/>
                  </a:lnTo>
                  <a:lnTo>
                    <a:pt x="5974" y="392"/>
                  </a:lnTo>
                  <a:lnTo>
                    <a:pt x="5990" y="410"/>
                  </a:lnTo>
                  <a:lnTo>
                    <a:pt x="6008" y="426"/>
                  </a:lnTo>
                  <a:lnTo>
                    <a:pt x="6026" y="440"/>
                  </a:lnTo>
                  <a:lnTo>
                    <a:pt x="6046" y="452"/>
                  </a:lnTo>
                  <a:lnTo>
                    <a:pt x="6066" y="462"/>
                  </a:lnTo>
                  <a:lnTo>
                    <a:pt x="6088" y="470"/>
                  </a:lnTo>
                  <a:lnTo>
                    <a:pt x="6112" y="476"/>
                  </a:lnTo>
                  <a:lnTo>
                    <a:pt x="6136" y="478"/>
                  </a:lnTo>
                  <a:lnTo>
                    <a:pt x="6160" y="480"/>
                  </a:lnTo>
                  <a:lnTo>
                    <a:pt x="6160" y="480"/>
                  </a:lnTo>
                  <a:lnTo>
                    <a:pt x="6180" y="480"/>
                  </a:lnTo>
                  <a:lnTo>
                    <a:pt x="6202" y="476"/>
                  </a:lnTo>
                  <a:lnTo>
                    <a:pt x="6220" y="472"/>
                  </a:lnTo>
                  <a:lnTo>
                    <a:pt x="6240" y="466"/>
                  </a:lnTo>
                  <a:lnTo>
                    <a:pt x="6240" y="4014"/>
                  </a:lnTo>
                  <a:lnTo>
                    <a:pt x="6240" y="4014"/>
                  </a:lnTo>
                  <a:lnTo>
                    <a:pt x="6220" y="4008"/>
                  </a:lnTo>
                  <a:lnTo>
                    <a:pt x="6202" y="4004"/>
                  </a:lnTo>
                  <a:lnTo>
                    <a:pt x="6180" y="4000"/>
                  </a:lnTo>
                  <a:lnTo>
                    <a:pt x="6160" y="4000"/>
                  </a:lnTo>
                  <a:lnTo>
                    <a:pt x="6160" y="4000"/>
                  </a:lnTo>
                  <a:close/>
                </a:path>
              </a:pathLst>
            </a:custGeom>
            <a:solidFill>
              <a:srgbClr val="0066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" name="Freeform 5"/>
            <p:cNvSpPr>
              <a:spLocks noChangeAspect="1" noEditPoints="1"/>
            </p:cNvSpPr>
            <p:nvPr/>
          </p:nvSpPr>
          <p:spPr bwMode="auto">
            <a:xfrm>
              <a:off x="304" y="304"/>
              <a:ext cx="5792" cy="3872"/>
            </a:xfrm>
            <a:custGeom>
              <a:avLst/>
              <a:gdLst/>
              <a:ahLst/>
              <a:cxnLst>
                <a:cxn ang="0">
                  <a:pos x="308" y="3850"/>
                </a:cxn>
                <a:cxn ang="0">
                  <a:pos x="320" y="3776"/>
                </a:cxn>
                <a:cxn ang="0">
                  <a:pos x="310" y="3710"/>
                </a:cxn>
                <a:cxn ang="0">
                  <a:pos x="268" y="3634"/>
                </a:cxn>
                <a:cxn ang="0">
                  <a:pos x="202" y="3580"/>
                </a:cxn>
                <a:cxn ang="0">
                  <a:pos x="118" y="3554"/>
                </a:cxn>
                <a:cxn ang="0">
                  <a:pos x="58" y="3556"/>
                </a:cxn>
                <a:cxn ang="0">
                  <a:pos x="0" y="300"/>
                </a:cxn>
                <a:cxn ang="0">
                  <a:pos x="58" y="316"/>
                </a:cxn>
                <a:cxn ang="0">
                  <a:pos x="118" y="318"/>
                </a:cxn>
                <a:cxn ang="0">
                  <a:pos x="202" y="292"/>
                </a:cxn>
                <a:cxn ang="0">
                  <a:pos x="268" y="238"/>
                </a:cxn>
                <a:cxn ang="0">
                  <a:pos x="310" y="162"/>
                </a:cxn>
                <a:cxn ang="0">
                  <a:pos x="320" y="96"/>
                </a:cxn>
                <a:cxn ang="0">
                  <a:pos x="308" y="22"/>
                </a:cxn>
                <a:cxn ang="0">
                  <a:pos x="5484" y="22"/>
                </a:cxn>
                <a:cxn ang="0">
                  <a:pos x="5472" y="96"/>
                </a:cxn>
                <a:cxn ang="0">
                  <a:pos x="5482" y="162"/>
                </a:cxn>
                <a:cxn ang="0">
                  <a:pos x="5524" y="238"/>
                </a:cxn>
                <a:cxn ang="0">
                  <a:pos x="5590" y="292"/>
                </a:cxn>
                <a:cxn ang="0">
                  <a:pos x="5674" y="318"/>
                </a:cxn>
                <a:cxn ang="0">
                  <a:pos x="5734" y="316"/>
                </a:cxn>
                <a:cxn ang="0">
                  <a:pos x="5792" y="3572"/>
                </a:cxn>
                <a:cxn ang="0">
                  <a:pos x="5734" y="3556"/>
                </a:cxn>
                <a:cxn ang="0">
                  <a:pos x="5674" y="3554"/>
                </a:cxn>
                <a:cxn ang="0">
                  <a:pos x="5590" y="3580"/>
                </a:cxn>
                <a:cxn ang="0">
                  <a:pos x="5524" y="3634"/>
                </a:cxn>
                <a:cxn ang="0">
                  <a:pos x="5482" y="3710"/>
                </a:cxn>
                <a:cxn ang="0">
                  <a:pos x="5472" y="3776"/>
                </a:cxn>
                <a:cxn ang="0">
                  <a:pos x="5484" y="3850"/>
                </a:cxn>
                <a:cxn ang="0">
                  <a:pos x="5448" y="3840"/>
                </a:cxn>
                <a:cxn ang="0">
                  <a:pos x="5440" y="3776"/>
                </a:cxn>
                <a:cxn ang="0">
                  <a:pos x="5460" y="3676"/>
                </a:cxn>
                <a:cxn ang="0">
                  <a:pos x="5516" y="3596"/>
                </a:cxn>
                <a:cxn ang="0">
                  <a:pos x="5596" y="3540"/>
                </a:cxn>
                <a:cxn ang="0">
                  <a:pos x="5696" y="3520"/>
                </a:cxn>
                <a:cxn ang="0">
                  <a:pos x="5760" y="344"/>
                </a:cxn>
                <a:cxn ang="0">
                  <a:pos x="5696" y="352"/>
                </a:cxn>
                <a:cxn ang="0">
                  <a:pos x="5596" y="332"/>
                </a:cxn>
                <a:cxn ang="0">
                  <a:pos x="5516" y="276"/>
                </a:cxn>
                <a:cxn ang="0">
                  <a:pos x="5460" y="196"/>
                </a:cxn>
                <a:cxn ang="0">
                  <a:pos x="5440" y="96"/>
                </a:cxn>
                <a:cxn ang="0">
                  <a:pos x="344" y="32"/>
                </a:cxn>
                <a:cxn ang="0">
                  <a:pos x="352" y="96"/>
                </a:cxn>
                <a:cxn ang="0">
                  <a:pos x="332" y="196"/>
                </a:cxn>
                <a:cxn ang="0">
                  <a:pos x="276" y="276"/>
                </a:cxn>
                <a:cxn ang="0">
                  <a:pos x="196" y="332"/>
                </a:cxn>
                <a:cxn ang="0">
                  <a:pos x="96" y="352"/>
                </a:cxn>
                <a:cxn ang="0">
                  <a:pos x="32" y="3528"/>
                </a:cxn>
                <a:cxn ang="0">
                  <a:pos x="96" y="3520"/>
                </a:cxn>
                <a:cxn ang="0">
                  <a:pos x="196" y="3540"/>
                </a:cxn>
                <a:cxn ang="0">
                  <a:pos x="276" y="3596"/>
                </a:cxn>
                <a:cxn ang="0">
                  <a:pos x="332" y="3676"/>
                </a:cxn>
                <a:cxn ang="0">
                  <a:pos x="352" y="3776"/>
                </a:cxn>
                <a:cxn ang="0">
                  <a:pos x="344" y="3840"/>
                </a:cxn>
              </a:cxnLst>
              <a:rect l="0" t="0" r="r" b="b"/>
              <a:pathLst>
                <a:path w="5792" h="3872">
                  <a:moveTo>
                    <a:pt x="5492" y="3872"/>
                  </a:moveTo>
                  <a:lnTo>
                    <a:pt x="300" y="3872"/>
                  </a:lnTo>
                  <a:lnTo>
                    <a:pt x="308" y="3850"/>
                  </a:lnTo>
                  <a:lnTo>
                    <a:pt x="308" y="3850"/>
                  </a:lnTo>
                  <a:lnTo>
                    <a:pt x="312" y="3832"/>
                  </a:lnTo>
                  <a:lnTo>
                    <a:pt x="316" y="3814"/>
                  </a:lnTo>
                  <a:lnTo>
                    <a:pt x="320" y="3796"/>
                  </a:lnTo>
                  <a:lnTo>
                    <a:pt x="320" y="3776"/>
                  </a:lnTo>
                  <a:lnTo>
                    <a:pt x="320" y="3776"/>
                  </a:lnTo>
                  <a:lnTo>
                    <a:pt x="318" y="3754"/>
                  </a:lnTo>
                  <a:lnTo>
                    <a:pt x="316" y="3730"/>
                  </a:lnTo>
                  <a:lnTo>
                    <a:pt x="310" y="3710"/>
                  </a:lnTo>
                  <a:lnTo>
                    <a:pt x="302" y="3688"/>
                  </a:lnTo>
                  <a:lnTo>
                    <a:pt x="292" y="3670"/>
                  </a:lnTo>
                  <a:lnTo>
                    <a:pt x="282" y="3650"/>
                  </a:lnTo>
                  <a:lnTo>
                    <a:pt x="268" y="3634"/>
                  </a:lnTo>
                  <a:lnTo>
                    <a:pt x="254" y="3618"/>
                  </a:lnTo>
                  <a:lnTo>
                    <a:pt x="238" y="3604"/>
                  </a:lnTo>
                  <a:lnTo>
                    <a:pt x="222" y="3590"/>
                  </a:lnTo>
                  <a:lnTo>
                    <a:pt x="202" y="3580"/>
                  </a:lnTo>
                  <a:lnTo>
                    <a:pt x="184" y="3570"/>
                  </a:lnTo>
                  <a:lnTo>
                    <a:pt x="162" y="3562"/>
                  </a:lnTo>
                  <a:lnTo>
                    <a:pt x="142" y="3556"/>
                  </a:lnTo>
                  <a:lnTo>
                    <a:pt x="118" y="3554"/>
                  </a:lnTo>
                  <a:lnTo>
                    <a:pt x="96" y="3552"/>
                  </a:lnTo>
                  <a:lnTo>
                    <a:pt x="96" y="3552"/>
                  </a:lnTo>
                  <a:lnTo>
                    <a:pt x="76" y="3552"/>
                  </a:lnTo>
                  <a:lnTo>
                    <a:pt x="58" y="3556"/>
                  </a:lnTo>
                  <a:lnTo>
                    <a:pt x="40" y="3560"/>
                  </a:lnTo>
                  <a:lnTo>
                    <a:pt x="22" y="3564"/>
                  </a:lnTo>
                  <a:lnTo>
                    <a:pt x="0" y="3572"/>
                  </a:lnTo>
                  <a:lnTo>
                    <a:pt x="0" y="300"/>
                  </a:lnTo>
                  <a:lnTo>
                    <a:pt x="22" y="308"/>
                  </a:lnTo>
                  <a:lnTo>
                    <a:pt x="22" y="308"/>
                  </a:lnTo>
                  <a:lnTo>
                    <a:pt x="40" y="312"/>
                  </a:lnTo>
                  <a:lnTo>
                    <a:pt x="58" y="316"/>
                  </a:lnTo>
                  <a:lnTo>
                    <a:pt x="76" y="320"/>
                  </a:lnTo>
                  <a:lnTo>
                    <a:pt x="96" y="320"/>
                  </a:lnTo>
                  <a:lnTo>
                    <a:pt x="96" y="320"/>
                  </a:lnTo>
                  <a:lnTo>
                    <a:pt x="118" y="318"/>
                  </a:lnTo>
                  <a:lnTo>
                    <a:pt x="142" y="316"/>
                  </a:lnTo>
                  <a:lnTo>
                    <a:pt x="162" y="310"/>
                  </a:lnTo>
                  <a:lnTo>
                    <a:pt x="184" y="302"/>
                  </a:lnTo>
                  <a:lnTo>
                    <a:pt x="202" y="292"/>
                  </a:lnTo>
                  <a:lnTo>
                    <a:pt x="222" y="282"/>
                  </a:lnTo>
                  <a:lnTo>
                    <a:pt x="238" y="268"/>
                  </a:lnTo>
                  <a:lnTo>
                    <a:pt x="254" y="254"/>
                  </a:lnTo>
                  <a:lnTo>
                    <a:pt x="268" y="238"/>
                  </a:lnTo>
                  <a:lnTo>
                    <a:pt x="282" y="222"/>
                  </a:lnTo>
                  <a:lnTo>
                    <a:pt x="292" y="202"/>
                  </a:lnTo>
                  <a:lnTo>
                    <a:pt x="302" y="184"/>
                  </a:lnTo>
                  <a:lnTo>
                    <a:pt x="310" y="162"/>
                  </a:lnTo>
                  <a:lnTo>
                    <a:pt x="316" y="142"/>
                  </a:lnTo>
                  <a:lnTo>
                    <a:pt x="318" y="118"/>
                  </a:lnTo>
                  <a:lnTo>
                    <a:pt x="320" y="96"/>
                  </a:lnTo>
                  <a:lnTo>
                    <a:pt x="320" y="96"/>
                  </a:lnTo>
                  <a:lnTo>
                    <a:pt x="320" y="76"/>
                  </a:lnTo>
                  <a:lnTo>
                    <a:pt x="316" y="58"/>
                  </a:lnTo>
                  <a:lnTo>
                    <a:pt x="312" y="40"/>
                  </a:lnTo>
                  <a:lnTo>
                    <a:pt x="308" y="22"/>
                  </a:lnTo>
                  <a:lnTo>
                    <a:pt x="300" y="0"/>
                  </a:lnTo>
                  <a:lnTo>
                    <a:pt x="5492" y="0"/>
                  </a:lnTo>
                  <a:lnTo>
                    <a:pt x="5484" y="22"/>
                  </a:lnTo>
                  <a:lnTo>
                    <a:pt x="5484" y="22"/>
                  </a:lnTo>
                  <a:lnTo>
                    <a:pt x="5480" y="40"/>
                  </a:lnTo>
                  <a:lnTo>
                    <a:pt x="5476" y="58"/>
                  </a:lnTo>
                  <a:lnTo>
                    <a:pt x="5472" y="76"/>
                  </a:lnTo>
                  <a:lnTo>
                    <a:pt x="5472" y="96"/>
                  </a:lnTo>
                  <a:lnTo>
                    <a:pt x="5472" y="96"/>
                  </a:lnTo>
                  <a:lnTo>
                    <a:pt x="5474" y="118"/>
                  </a:lnTo>
                  <a:lnTo>
                    <a:pt x="5476" y="142"/>
                  </a:lnTo>
                  <a:lnTo>
                    <a:pt x="5482" y="162"/>
                  </a:lnTo>
                  <a:lnTo>
                    <a:pt x="5490" y="184"/>
                  </a:lnTo>
                  <a:lnTo>
                    <a:pt x="5500" y="202"/>
                  </a:lnTo>
                  <a:lnTo>
                    <a:pt x="5510" y="222"/>
                  </a:lnTo>
                  <a:lnTo>
                    <a:pt x="5524" y="238"/>
                  </a:lnTo>
                  <a:lnTo>
                    <a:pt x="5538" y="254"/>
                  </a:lnTo>
                  <a:lnTo>
                    <a:pt x="5554" y="268"/>
                  </a:lnTo>
                  <a:lnTo>
                    <a:pt x="5570" y="282"/>
                  </a:lnTo>
                  <a:lnTo>
                    <a:pt x="5590" y="292"/>
                  </a:lnTo>
                  <a:lnTo>
                    <a:pt x="5608" y="302"/>
                  </a:lnTo>
                  <a:lnTo>
                    <a:pt x="5630" y="310"/>
                  </a:lnTo>
                  <a:lnTo>
                    <a:pt x="5650" y="316"/>
                  </a:lnTo>
                  <a:lnTo>
                    <a:pt x="5674" y="318"/>
                  </a:lnTo>
                  <a:lnTo>
                    <a:pt x="5696" y="320"/>
                  </a:lnTo>
                  <a:lnTo>
                    <a:pt x="5696" y="320"/>
                  </a:lnTo>
                  <a:lnTo>
                    <a:pt x="5716" y="320"/>
                  </a:lnTo>
                  <a:lnTo>
                    <a:pt x="5734" y="316"/>
                  </a:lnTo>
                  <a:lnTo>
                    <a:pt x="5752" y="312"/>
                  </a:lnTo>
                  <a:lnTo>
                    <a:pt x="5770" y="308"/>
                  </a:lnTo>
                  <a:lnTo>
                    <a:pt x="5792" y="300"/>
                  </a:lnTo>
                  <a:lnTo>
                    <a:pt x="5792" y="3572"/>
                  </a:lnTo>
                  <a:lnTo>
                    <a:pt x="5770" y="3564"/>
                  </a:lnTo>
                  <a:lnTo>
                    <a:pt x="5770" y="3564"/>
                  </a:lnTo>
                  <a:lnTo>
                    <a:pt x="5752" y="3560"/>
                  </a:lnTo>
                  <a:lnTo>
                    <a:pt x="5734" y="3556"/>
                  </a:lnTo>
                  <a:lnTo>
                    <a:pt x="5716" y="3552"/>
                  </a:lnTo>
                  <a:lnTo>
                    <a:pt x="5696" y="3552"/>
                  </a:lnTo>
                  <a:lnTo>
                    <a:pt x="5696" y="3552"/>
                  </a:lnTo>
                  <a:lnTo>
                    <a:pt x="5674" y="3554"/>
                  </a:lnTo>
                  <a:lnTo>
                    <a:pt x="5650" y="3556"/>
                  </a:lnTo>
                  <a:lnTo>
                    <a:pt x="5630" y="3562"/>
                  </a:lnTo>
                  <a:lnTo>
                    <a:pt x="5608" y="3570"/>
                  </a:lnTo>
                  <a:lnTo>
                    <a:pt x="5590" y="3580"/>
                  </a:lnTo>
                  <a:lnTo>
                    <a:pt x="5570" y="3590"/>
                  </a:lnTo>
                  <a:lnTo>
                    <a:pt x="5554" y="3604"/>
                  </a:lnTo>
                  <a:lnTo>
                    <a:pt x="5538" y="3618"/>
                  </a:lnTo>
                  <a:lnTo>
                    <a:pt x="5524" y="3634"/>
                  </a:lnTo>
                  <a:lnTo>
                    <a:pt x="5510" y="3650"/>
                  </a:lnTo>
                  <a:lnTo>
                    <a:pt x="5500" y="3670"/>
                  </a:lnTo>
                  <a:lnTo>
                    <a:pt x="5490" y="3688"/>
                  </a:lnTo>
                  <a:lnTo>
                    <a:pt x="5482" y="3710"/>
                  </a:lnTo>
                  <a:lnTo>
                    <a:pt x="5476" y="3730"/>
                  </a:lnTo>
                  <a:lnTo>
                    <a:pt x="5474" y="3754"/>
                  </a:lnTo>
                  <a:lnTo>
                    <a:pt x="5472" y="3776"/>
                  </a:lnTo>
                  <a:lnTo>
                    <a:pt x="5472" y="3776"/>
                  </a:lnTo>
                  <a:lnTo>
                    <a:pt x="5472" y="3796"/>
                  </a:lnTo>
                  <a:lnTo>
                    <a:pt x="5476" y="3814"/>
                  </a:lnTo>
                  <a:lnTo>
                    <a:pt x="5480" y="3832"/>
                  </a:lnTo>
                  <a:lnTo>
                    <a:pt x="5484" y="3850"/>
                  </a:lnTo>
                  <a:lnTo>
                    <a:pt x="5492" y="3872"/>
                  </a:lnTo>
                  <a:lnTo>
                    <a:pt x="5492" y="3872"/>
                  </a:lnTo>
                  <a:close/>
                  <a:moveTo>
                    <a:pt x="344" y="3840"/>
                  </a:moveTo>
                  <a:lnTo>
                    <a:pt x="5448" y="3840"/>
                  </a:lnTo>
                  <a:lnTo>
                    <a:pt x="5448" y="3840"/>
                  </a:lnTo>
                  <a:lnTo>
                    <a:pt x="5442" y="3808"/>
                  </a:lnTo>
                  <a:lnTo>
                    <a:pt x="5440" y="3776"/>
                  </a:lnTo>
                  <a:lnTo>
                    <a:pt x="5440" y="3776"/>
                  </a:lnTo>
                  <a:lnTo>
                    <a:pt x="5442" y="3750"/>
                  </a:lnTo>
                  <a:lnTo>
                    <a:pt x="5446" y="3724"/>
                  </a:lnTo>
                  <a:lnTo>
                    <a:pt x="5452" y="3700"/>
                  </a:lnTo>
                  <a:lnTo>
                    <a:pt x="5460" y="3676"/>
                  </a:lnTo>
                  <a:lnTo>
                    <a:pt x="5470" y="3654"/>
                  </a:lnTo>
                  <a:lnTo>
                    <a:pt x="5484" y="3632"/>
                  </a:lnTo>
                  <a:lnTo>
                    <a:pt x="5498" y="3614"/>
                  </a:lnTo>
                  <a:lnTo>
                    <a:pt x="5516" y="3596"/>
                  </a:lnTo>
                  <a:lnTo>
                    <a:pt x="5534" y="3578"/>
                  </a:lnTo>
                  <a:lnTo>
                    <a:pt x="5552" y="3564"/>
                  </a:lnTo>
                  <a:lnTo>
                    <a:pt x="5574" y="3550"/>
                  </a:lnTo>
                  <a:lnTo>
                    <a:pt x="5596" y="3540"/>
                  </a:lnTo>
                  <a:lnTo>
                    <a:pt x="5620" y="3532"/>
                  </a:lnTo>
                  <a:lnTo>
                    <a:pt x="5644" y="3526"/>
                  </a:lnTo>
                  <a:lnTo>
                    <a:pt x="5670" y="3522"/>
                  </a:lnTo>
                  <a:lnTo>
                    <a:pt x="5696" y="3520"/>
                  </a:lnTo>
                  <a:lnTo>
                    <a:pt x="5696" y="3520"/>
                  </a:lnTo>
                  <a:lnTo>
                    <a:pt x="5728" y="3522"/>
                  </a:lnTo>
                  <a:lnTo>
                    <a:pt x="5760" y="3528"/>
                  </a:lnTo>
                  <a:lnTo>
                    <a:pt x="5760" y="344"/>
                  </a:lnTo>
                  <a:lnTo>
                    <a:pt x="5760" y="344"/>
                  </a:lnTo>
                  <a:lnTo>
                    <a:pt x="5728" y="350"/>
                  </a:lnTo>
                  <a:lnTo>
                    <a:pt x="5696" y="352"/>
                  </a:lnTo>
                  <a:lnTo>
                    <a:pt x="5696" y="352"/>
                  </a:lnTo>
                  <a:lnTo>
                    <a:pt x="5670" y="350"/>
                  </a:lnTo>
                  <a:lnTo>
                    <a:pt x="5644" y="346"/>
                  </a:lnTo>
                  <a:lnTo>
                    <a:pt x="5620" y="340"/>
                  </a:lnTo>
                  <a:lnTo>
                    <a:pt x="5596" y="332"/>
                  </a:lnTo>
                  <a:lnTo>
                    <a:pt x="5574" y="322"/>
                  </a:lnTo>
                  <a:lnTo>
                    <a:pt x="5552" y="308"/>
                  </a:lnTo>
                  <a:lnTo>
                    <a:pt x="5534" y="294"/>
                  </a:lnTo>
                  <a:lnTo>
                    <a:pt x="5516" y="276"/>
                  </a:lnTo>
                  <a:lnTo>
                    <a:pt x="5498" y="258"/>
                  </a:lnTo>
                  <a:lnTo>
                    <a:pt x="5484" y="240"/>
                  </a:lnTo>
                  <a:lnTo>
                    <a:pt x="5470" y="218"/>
                  </a:lnTo>
                  <a:lnTo>
                    <a:pt x="5460" y="196"/>
                  </a:lnTo>
                  <a:lnTo>
                    <a:pt x="5452" y="172"/>
                  </a:lnTo>
                  <a:lnTo>
                    <a:pt x="5446" y="148"/>
                  </a:lnTo>
                  <a:lnTo>
                    <a:pt x="5442" y="122"/>
                  </a:lnTo>
                  <a:lnTo>
                    <a:pt x="5440" y="96"/>
                  </a:lnTo>
                  <a:lnTo>
                    <a:pt x="5440" y="96"/>
                  </a:lnTo>
                  <a:lnTo>
                    <a:pt x="5442" y="64"/>
                  </a:lnTo>
                  <a:lnTo>
                    <a:pt x="5448" y="32"/>
                  </a:lnTo>
                  <a:lnTo>
                    <a:pt x="344" y="32"/>
                  </a:lnTo>
                  <a:lnTo>
                    <a:pt x="344" y="32"/>
                  </a:lnTo>
                  <a:lnTo>
                    <a:pt x="350" y="64"/>
                  </a:lnTo>
                  <a:lnTo>
                    <a:pt x="352" y="96"/>
                  </a:lnTo>
                  <a:lnTo>
                    <a:pt x="352" y="96"/>
                  </a:lnTo>
                  <a:lnTo>
                    <a:pt x="350" y="122"/>
                  </a:lnTo>
                  <a:lnTo>
                    <a:pt x="346" y="148"/>
                  </a:lnTo>
                  <a:lnTo>
                    <a:pt x="340" y="172"/>
                  </a:lnTo>
                  <a:lnTo>
                    <a:pt x="332" y="196"/>
                  </a:lnTo>
                  <a:lnTo>
                    <a:pt x="322" y="218"/>
                  </a:lnTo>
                  <a:lnTo>
                    <a:pt x="308" y="240"/>
                  </a:lnTo>
                  <a:lnTo>
                    <a:pt x="294" y="258"/>
                  </a:lnTo>
                  <a:lnTo>
                    <a:pt x="276" y="276"/>
                  </a:lnTo>
                  <a:lnTo>
                    <a:pt x="258" y="294"/>
                  </a:lnTo>
                  <a:lnTo>
                    <a:pt x="240" y="308"/>
                  </a:lnTo>
                  <a:lnTo>
                    <a:pt x="218" y="322"/>
                  </a:lnTo>
                  <a:lnTo>
                    <a:pt x="196" y="332"/>
                  </a:lnTo>
                  <a:lnTo>
                    <a:pt x="172" y="340"/>
                  </a:lnTo>
                  <a:lnTo>
                    <a:pt x="148" y="346"/>
                  </a:lnTo>
                  <a:lnTo>
                    <a:pt x="122" y="350"/>
                  </a:lnTo>
                  <a:lnTo>
                    <a:pt x="96" y="352"/>
                  </a:lnTo>
                  <a:lnTo>
                    <a:pt x="96" y="352"/>
                  </a:lnTo>
                  <a:lnTo>
                    <a:pt x="64" y="350"/>
                  </a:lnTo>
                  <a:lnTo>
                    <a:pt x="32" y="344"/>
                  </a:lnTo>
                  <a:lnTo>
                    <a:pt x="32" y="3528"/>
                  </a:lnTo>
                  <a:lnTo>
                    <a:pt x="32" y="3528"/>
                  </a:lnTo>
                  <a:lnTo>
                    <a:pt x="64" y="3522"/>
                  </a:lnTo>
                  <a:lnTo>
                    <a:pt x="96" y="3520"/>
                  </a:lnTo>
                  <a:lnTo>
                    <a:pt x="96" y="3520"/>
                  </a:lnTo>
                  <a:lnTo>
                    <a:pt x="122" y="3522"/>
                  </a:lnTo>
                  <a:lnTo>
                    <a:pt x="148" y="3526"/>
                  </a:lnTo>
                  <a:lnTo>
                    <a:pt x="172" y="3532"/>
                  </a:lnTo>
                  <a:lnTo>
                    <a:pt x="196" y="3540"/>
                  </a:lnTo>
                  <a:lnTo>
                    <a:pt x="218" y="3550"/>
                  </a:lnTo>
                  <a:lnTo>
                    <a:pt x="240" y="3564"/>
                  </a:lnTo>
                  <a:lnTo>
                    <a:pt x="258" y="3578"/>
                  </a:lnTo>
                  <a:lnTo>
                    <a:pt x="276" y="3596"/>
                  </a:lnTo>
                  <a:lnTo>
                    <a:pt x="294" y="3614"/>
                  </a:lnTo>
                  <a:lnTo>
                    <a:pt x="308" y="3632"/>
                  </a:lnTo>
                  <a:lnTo>
                    <a:pt x="322" y="3654"/>
                  </a:lnTo>
                  <a:lnTo>
                    <a:pt x="332" y="3676"/>
                  </a:lnTo>
                  <a:lnTo>
                    <a:pt x="340" y="3700"/>
                  </a:lnTo>
                  <a:lnTo>
                    <a:pt x="346" y="3724"/>
                  </a:lnTo>
                  <a:lnTo>
                    <a:pt x="350" y="3750"/>
                  </a:lnTo>
                  <a:lnTo>
                    <a:pt x="352" y="3776"/>
                  </a:lnTo>
                  <a:lnTo>
                    <a:pt x="352" y="3776"/>
                  </a:lnTo>
                  <a:lnTo>
                    <a:pt x="350" y="3808"/>
                  </a:lnTo>
                  <a:lnTo>
                    <a:pt x="344" y="3840"/>
                  </a:lnTo>
                  <a:lnTo>
                    <a:pt x="344" y="3840"/>
                  </a:lnTo>
                  <a:close/>
                </a:path>
              </a:pathLst>
            </a:custGeom>
            <a:solidFill>
              <a:srgbClr val="006699"/>
            </a:solidFill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500042"/>
            <a:ext cx="7358114" cy="3454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71472" y="4000504"/>
            <a:ext cx="807249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Про тележку, которая после взаимодействия </a:t>
            </a:r>
            <a:r>
              <a:rPr lang="ru-RU" sz="3200" b="1" u="sng" dirty="0" smtClean="0">
                <a:solidFill>
                  <a:srgbClr val="008000"/>
                </a:solidFill>
              </a:rPr>
              <a:t>приобрела меньшую скорость</a:t>
            </a:r>
            <a:r>
              <a:rPr lang="ru-RU" sz="3200" dirty="0" smtClean="0"/>
              <a:t>, говорят, что она массивнее другой тележки. У нее </a:t>
            </a:r>
            <a:r>
              <a:rPr lang="ru-RU" sz="3200" b="1" u="sng" dirty="0" smtClean="0">
                <a:solidFill>
                  <a:srgbClr val="008000"/>
                </a:solidFill>
              </a:rPr>
              <a:t>больше</a:t>
            </a:r>
            <a:r>
              <a:rPr lang="ru-RU" sz="3200" b="1" i="1" u="sng" dirty="0" smtClean="0">
                <a:solidFill>
                  <a:srgbClr val="008000"/>
                </a:solidFill>
              </a:rPr>
              <a:t> масса</a:t>
            </a:r>
            <a:r>
              <a:rPr lang="ru-RU" sz="3200" i="1" dirty="0" smtClean="0"/>
              <a:t>, </a:t>
            </a:r>
            <a:r>
              <a:rPr lang="ru-RU" sz="3200" b="1" i="1" u="sng" dirty="0" smtClean="0"/>
              <a:t>более инертно</a:t>
            </a:r>
            <a:r>
              <a:rPr lang="ru-RU" sz="3200" i="1" dirty="0" smtClean="0"/>
              <a:t>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571472" y="3571876"/>
            <a:ext cx="785818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V="1">
            <a:off x="3571868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3857620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4143372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4429124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4714876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5000628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5286380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5572132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5857884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6143636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6429388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6715140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7000892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7286644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7572396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7858148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8143900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Группа 50"/>
          <p:cNvGrpSpPr/>
          <p:nvPr/>
        </p:nvGrpSpPr>
        <p:grpSpPr>
          <a:xfrm>
            <a:off x="2428860" y="2571744"/>
            <a:ext cx="2000264" cy="1000132"/>
            <a:chOff x="3786182" y="2571744"/>
            <a:chExt cx="2000264" cy="1000132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4929190" y="3143248"/>
              <a:ext cx="857256" cy="285752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5000628" y="3286124"/>
              <a:ext cx="285752" cy="285752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5429256" y="3286124"/>
              <a:ext cx="285752" cy="285752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7" name="Прямая соединительная линия 26"/>
            <p:cNvCxnSpPr/>
            <p:nvPr/>
          </p:nvCxnSpPr>
          <p:spPr>
            <a:xfrm rot="5400000" flipH="1" flipV="1">
              <a:off x="5500694" y="2857496"/>
              <a:ext cx="571504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/>
            <p:cNvCxnSpPr>
              <a:stCxn id="21" idx="1"/>
            </p:cNvCxnSpPr>
            <p:nvPr/>
          </p:nvCxnSpPr>
          <p:spPr>
            <a:xfrm rot="10800000">
              <a:off x="3786182" y="3286124"/>
              <a:ext cx="1143008" cy="1588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Группа 67"/>
          <p:cNvGrpSpPr/>
          <p:nvPr/>
        </p:nvGrpSpPr>
        <p:grpSpPr>
          <a:xfrm>
            <a:off x="3071802" y="285728"/>
            <a:ext cx="3714776" cy="1357322"/>
            <a:chOff x="428596" y="3000372"/>
            <a:chExt cx="3714776" cy="1357322"/>
          </a:xfrm>
        </p:grpSpPr>
        <p:cxnSp>
          <p:nvCxnSpPr>
            <p:cNvPr id="32" name="Прямая соединительная линия 31"/>
            <p:cNvCxnSpPr/>
            <p:nvPr/>
          </p:nvCxnSpPr>
          <p:spPr>
            <a:xfrm flipV="1">
              <a:off x="428596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flipV="1">
              <a:off x="714348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714348" y="4143380"/>
              <a:ext cx="2428892" cy="0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flipV="1">
              <a:off x="1000100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flipV="1">
              <a:off x="1285852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flipV="1">
              <a:off x="1571604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flipV="1">
              <a:off x="1857356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 flipV="1">
              <a:off x="2143108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 flipV="1">
              <a:off x="2428860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 flipV="1">
              <a:off x="2714612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Прямоугольник 41"/>
            <p:cNvSpPr/>
            <p:nvPr/>
          </p:nvSpPr>
          <p:spPr>
            <a:xfrm>
              <a:off x="785786" y="3714752"/>
              <a:ext cx="857256" cy="285752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1928794" y="3714752"/>
              <a:ext cx="857256" cy="285752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857224" y="3857628"/>
              <a:ext cx="285752" cy="285752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1285852" y="3857628"/>
              <a:ext cx="285752" cy="285752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2000232" y="3857628"/>
              <a:ext cx="285752" cy="285752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2428860" y="3857628"/>
              <a:ext cx="285752" cy="285752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олилиния 47"/>
            <p:cNvSpPr/>
            <p:nvPr/>
          </p:nvSpPr>
          <p:spPr>
            <a:xfrm>
              <a:off x="1648691" y="3392055"/>
              <a:ext cx="263236" cy="320963"/>
            </a:xfrm>
            <a:custGeom>
              <a:avLst/>
              <a:gdLst>
                <a:gd name="connsiteX0" fmla="*/ 0 w 263236"/>
                <a:gd name="connsiteY0" fmla="*/ 307109 h 320963"/>
                <a:gd name="connsiteX1" fmla="*/ 138545 w 263236"/>
                <a:gd name="connsiteY1" fmla="*/ 2309 h 320963"/>
                <a:gd name="connsiteX2" fmla="*/ 263236 w 263236"/>
                <a:gd name="connsiteY2" fmla="*/ 320963 h 320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236" h="320963">
                  <a:moveTo>
                    <a:pt x="0" y="307109"/>
                  </a:moveTo>
                  <a:cubicBezTo>
                    <a:pt x="47336" y="153554"/>
                    <a:pt x="94672" y="0"/>
                    <a:pt x="138545" y="2309"/>
                  </a:cubicBezTo>
                  <a:cubicBezTo>
                    <a:pt x="182418" y="4618"/>
                    <a:pt x="222827" y="162790"/>
                    <a:pt x="263236" y="320963"/>
                  </a:cubicBezTo>
                </a:path>
              </a:pathLst>
            </a:custGeom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28662" y="3000372"/>
              <a:ext cx="32147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/>
                <a:t>1           2</a:t>
              </a:r>
              <a:endParaRPr lang="ru-RU" sz="3200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3143240" y="2357430"/>
            <a:ext cx="27574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1                          2</a:t>
            </a:r>
            <a:endParaRPr lang="ru-RU" sz="2800" b="1" dirty="0"/>
          </a:p>
        </p:txBody>
      </p:sp>
      <p:sp>
        <p:nvSpPr>
          <p:cNvPr id="54" name="Равнобедренный треугольник 53"/>
          <p:cNvSpPr/>
          <p:nvPr/>
        </p:nvSpPr>
        <p:spPr>
          <a:xfrm>
            <a:off x="4500562" y="3643314"/>
            <a:ext cx="214314" cy="28575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6" name="Прямая со стрелкой 55"/>
          <p:cNvCxnSpPr/>
          <p:nvPr/>
        </p:nvCxnSpPr>
        <p:spPr>
          <a:xfrm>
            <a:off x="2214546" y="4071942"/>
            <a:ext cx="214314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53" name="Группа 52"/>
          <p:cNvGrpSpPr/>
          <p:nvPr/>
        </p:nvGrpSpPr>
        <p:grpSpPr>
          <a:xfrm>
            <a:off x="4714876" y="3143248"/>
            <a:ext cx="1928826" cy="428628"/>
            <a:chOff x="7000892" y="3143248"/>
            <a:chExt cx="1928826" cy="428628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7000892" y="3143248"/>
              <a:ext cx="857256" cy="285752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7072330" y="3286124"/>
              <a:ext cx="285752" cy="285752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7500958" y="3286124"/>
              <a:ext cx="285752" cy="285752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9" name="Прямая со стрелкой 28"/>
            <p:cNvCxnSpPr/>
            <p:nvPr/>
          </p:nvCxnSpPr>
          <p:spPr>
            <a:xfrm flipV="1">
              <a:off x="7858148" y="3286124"/>
              <a:ext cx="1071570" cy="1588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1" name="Прямая соединительная линия 60"/>
          <p:cNvCxnSpPr/>
          <p:nvPr/>
        </p:nvCxnSpPr>
        <p:spPr>
          <a:xfrm flipV="1">
            <a:off x="3357554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flipV="1">
            <a:off x="571472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V="1">
            <a:off x="857224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V="1">
            <a:off x="1142976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V="1">
            <a:off x="1428728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flipV="1">
            <a:off x="1643042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V="1">
            <a:off x="1857356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V="1">
            <a:off x="2143108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V="1">
            <a:off x="2428860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flipV="1">
            <a:off x="2714612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V="1">
            <a:off x="3000364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3"/>
          <p:cNvSpPr/>
          <p:nvPr/>
        </p:nvSpPr>
        <p:spPr>
          <a:xfrm>
            <a:off x="500034" y="4357694"/>
            <a:ext cx="8072494" cy="2308324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800" b="1" dirty="0" smtClean="0"/>
              <a:t>Тележки приобрели одинаковую скорость. Массы тележек одинаковые</a:t>
            </a:r>
            <a:r>
              <a:rPr lang="ru-RU" sz="4800" b="1" i="1" dirty="0" smtClean="0"/>
              <a:t>.</a:t>
            </a:r>
            <a:endParaRPr lang="ru-RU" sz="4800" b="1" dirty="0"/>
          </a:p>
        </p:txBody>
      </p:sp>
      <p:cxnSp>
        <p:nvCxnSpPr>
          <p:cNvPr id="76" name="Прямая со стрелкой 75"/>
          <p:cNvCxnSpPr/>
          <p:nvPr/>
        </p:nvCxnSpPr>
        <p:spPr>
          <a:xfrm>
            <a:off x="4857752" y="4143380"/>
            <a:ext cx="2071702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571472" y="3571876"/>
            <a:ext cx="785818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V="1">
            <a:off x="3571868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3857620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4143372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4429124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4714876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5000628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5286380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5572132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5857884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6143636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6429388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6715140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7000892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7286644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7572396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7858148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8143900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50"/>
          <p:cNvGrpSpPr/>
          <p:nvPr/>
        </p:nvGrpSpPr>
        <p:grpSpPr>
          <a:xfrm>
            <a:off x="2571736" y="2571744"/>
            <a:ext cx="1857388" cy="1000132"/>
            <a:chOff x="3929058" y="2571744"/>
            <a:chExt cx="1857388" cy="1000132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4929190" y="3143248"/>
              <a:ext cx="857256" cy="285752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5000628" y="3286124"/>
              <a:ext cx="285752" cy="285752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5429256" y="3286124"/>
              <a:ext cx="285752" cy="285752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7" name="Прямая соединительная линия 26"/>
            <p:cNvCxnSpPr/>
            <p:nvPr/>
          </p:nvCxnSpPr>
          <p:spPr>
            <a:xfrm rot="5400000" flipH="1" flipV="1">
              <a:off x="5500694" y="2857496"/>
              <a:ext cx="571504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/>
            <p:cNvCxnSpPr>
              <a:stCxn id="21" idx="1"/>
            </p:cNvCxnSpPr>
            <p:nvPr/>
          </p:nvCxnSpPr>
          <p:spPr>
            <a:xfrm rot="10800000">
              <a:off x="3929058" y="3286124"/>
              <a:ext cx="1000132" cy="1588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Группа 67"/>
          <p:cNvGrpSpPr/>
          <p:nvPr/>
        </p:nvGrpSpPr>
        <p:grpSpPr>
          <a:xfrm>
            <a:off x="3071802" y="285728"/>
            <a:ext cx="3714776" cy="1357322"/>
            <a:chOff x="428596" y="3000372"/>
            <a:chExt cx="3714776" cy="1357322"/>
          </a:xfrm>
        </p:grpSpPr>
        <p:cxnSp>
          <p:nvCxnSpPr>
            <p:cNvPr id="32" name="Прямая соединительная линия 31"/>
            <p:cNvCxnSpPr/>
            <p:nvPr/>
          </p:nvCxnSpPr>
          <p:spPr>
            <a:xfrm flipV="1">
              <a:off x="428596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flipV="1">
              <a:off x="714348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714348" y="4143380"/>
              <a:ext cx="2428892" cy="0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flipV="1">
              <a:off x="1000100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flipV="1">
              <a:off x="1285852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flipV="1">
              <a:off x="1571604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flipV="1">
              <a:off x="1857356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 flipV="1">
              <a:off x="2143108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 flipV="1">
              <a:off x="2428860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 flipV="1">
              <a:off x="2714612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Прямоугольник 41"/>
            <p:cNvSpPr/>
            <p:nvPr/>
          </p:nvSpPr>
          <p:spPr>
            <a:xfrm>
              <a:off x="785786" y="3714752"/>
              <a:ext cx="857256" cy="285752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1928794" y="3714752"/>
              <a:ext cx="857256" cy="285752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857224" y="3857628"/>
              <a:ext cx="285752" cy="285752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1285852" y="3857628"/>
              <a:ext cx="285752" cy="285752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2000232" y="3857628"/>
              <a:ext cx="285752" cy="285752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2428860" y="3857628"/>
              <a:ext cx="285752" cy="285752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олилиния 47"/>
            <p:cNvSpPr/>
            <p:nvPr/>
          </p:nvSpPr>
          <p:spPr>
            <a:xfrm>
              <a:off x="1648691" y="3392055"/>
              <a:ext cx="263236" cy="320963"/>
            </a:xfrm>
            <a:custGeom>
              <a:avLst/>
              <a:gdLst>
                <a:gd name="connsiteX0" fmla="*/ 0 w 263236"/>
                <a:gd name="connsiteY0" fmla="*/ 307109 h 320963"/>
                <a:gd name="connsiteX1" fmla="*/ 138545 w 263236"/>
                <a:gd name="connsiteY1" fmla="*/ 2309 h 320963"/>
                <a:gd name="connsiteX2" fmla="*/ 263236 w 263236"/>
                <a:gd name="connsiteY2" fmla="*/ 320963 h 320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236" h="320963">
                  <a:moveTo>
                    <a:pt x="0" y="307109"/>
                  </a:moveTo>
                  <a:cubicBezTo>
                    <a:pt x="47336" y="153554"/>
                    <a:pt x="94672" y="0"/>
                    <a:pt x="138545" y="2309"/>
                  </a:cubicBezTo>
                  <a:cubicBezTo>
                    <a:pt x="182418" y="4618"/>
                    <a:pt x="222827" y="162790"/>
                    <a:pt x="263236" y="320963"/>
                  </a:cubicBezTo>
                </a:path>
              </a:pathLst>
            </a:custGeom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28662" y="3000372"/>
              <a:ext cx="32147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/>
                <a:t>1           2</a:t>
              </a:r>
              <a:endParaRPr lang="ru-RU" sz="3200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3143240" y="2357430"/>
            <a:ext cx="27574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1                          2</a:t>
            </a:r>
            <a:endParaRPr lang="ru-RU" sz="2800" b="1" dirty="0"/>
          </a:p>
        </p:txBody>
      </p:sp>
      <p:sp>
        <p:nvSpPr>
          <p:cNvPr id="54" name="Равнобедренный треугольник 53"/>
          <p:cNvSpPr/>
          <p:nvPr/>
        </p:nvSpPr>
        <p:spPr>
          <a:xfrm>
            <a:off x="4500562" y="3643314"/>
            <a:ext cx="214314" cy="28575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6" name="Прямая со стрелкой 55"/>
          <p:cNvCxnSpPr/>
          <p:nvPr/>
        </p:nvCxnSpPr>
        <p:spPr>
          <a:xfrm>
            <a:off x="1785918" y="4071942"/>
            <a:ext cx="2571768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>
            <a:off x="4857752" y="4071942"/>
            <a:ext cx="1285884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50" name="Группа 59"/>
          <p:cNvGrpSpPr/>
          <p:nvPr/>
        </p:nvGrpSpPr>
        <p:grpSpPr>
          <a:xfrm>
            <a:off x="4714876" y="2285992"/>
            <a:ext cx="1357322" cy="1285884"/>
            <a:chOff x="4714876" y="2285992"/>
            <a:chExt cx="1357322" cy="1285884"/>
          </a:xfrm>
        </p:grpSpPr>
        <p:grpSp>
          <p:nvGrpSpPr>
            <p:cNvPr id="51" name="Группа 52"/>
            <p:cNvGrpSpPr/>
            <p:nvPr/>
          </p:nvGrpSpPr>
          <p:grpSpPr>
            <a:xfrm>
              <a:off x="4714876" y="3143248"/>
              <a:ext cx="1357322" cy="428628"/>
              <a:chOff x="7000892" y="3143248"/>
              <a:chExt cx="1357322" cy="428628"/>
            </a:xfrm>
          </p:grpSpPr>
          <p:sp>
            <p:nvSpPr>
              <p:cNvPr id="22" name="Прямоугольник 21"/>
              <p:cNvSpPr/>
              <p:nvPr/>
            </p:nvSpPr>
            <p:spPr>
              <a:xfrm>
                <a:off x="7000892" y="3143248"/>
                <a:ext cx="857256" cy="285752"/>
              </a:xfrm>
              <a:prstGeom prst="rect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solidFill>
                  <a:srgbClr val="9966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Овал 24"/>
              <p:cNvSpPr/>
              <p:nvPr/>
            </p:nvSpPr>
            <p:spPr>
              <a:xfrm>
                <a:off x="7072330" y="3286124"/>
                <a:ext cx="285752" cy="285752"/>
              </a:xfrm>
              <a:prstGeom prst="ellipse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Овал 25"/>
              <p:cNvSpPr/>
              <p:nvPr/>
            </p:nvSpPr>
            <p:spPr>
              <a:xfrm>
                <a:off x="7500958" y="3286124"/>
                <a:ext cx="285752" cy="285752"/>
              </a:xfrm>
              <a:prstGeom prst="ellipse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29" name="Прямая со стрелкой 28"/>
              <p:cNvCxnSpPr/>
              <p:nvPr/>
            </p:nvCxnSpPr>
            <p:spPr>
              <a:xfrm flipV="1">
                <a:off x="7858148" y="3286124"/>
                <a:ext cx="500066" cy="1588"/>
              </a:xfrm>
              <a:prstGeom prst="straightConnector1">
                <a:avLst/>
              </a:prstGeom>
              <a:ln w="762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Цилиндр 58"/>
            <p:cNvSpPr/>
            <p:nvPr/>
          </p:nvSpPr>
          <p:spPr>
            <a:xfrm>
              <a:off x="4857752" y="2285992"/>
              <a:ext cx="428628" cy="857256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61" name="Прямая соединительная линия 60"/>
          <p:cNvCxnSpPr/>
          <p:nvPr/>
        </p:nvCxnSpPr>
        <p:spPr>
          <a:xfrm flipV="1">
            <a:off x="3357554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flipV="1">
            <a:off x="571472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V="1">
            <a:off x="857224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V="1">
            <a:off x="1142976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V="1">
            <a:off x="1428728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flipV="1">
            <a:off x="1643042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V="1">
            <a:off x="1857356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V="1">
            <a:off x="2143108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V="1">
            <a:off x="2428860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flipV="1">
            <a:off x="2714612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V="1">
            <a:off x="3000364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3"/>
          <p:cNvSpPr/>
          <p:nvPr/>
        </p:nvSpPr>
        <p:spPr>
          <a:xfrm>
            <a:off x="0" y="4357694"/>
            <a:ext cx="9001156" cy="193899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Правая  тележка после взаимодействия </a:t>
            </a:r>
            <a:r>
              <a:rPr lang="ru-RU" sz="4000" b="1" u="sng" dirty="0" smtClean="0">
                <a:solidFill>
                  <a:srgbClr val="008000"/>
                </a:solidFill>
              </a:rPr>
              <a:t>приобрела меньшую скорость</a:t>
            </a:r>
            <a:r>
              <a:rPr lang="ru-RU" sz="4000" b="1" dirty="0" smtClean="0"/>
              <a:t>. </a:t>
            </a:r>
          </a:p>
          <a:p>
            <a:pPr algn="ctr"/>
            <a:r>
              <a:rPr lang="ru-RU" sz="4000" b="1" dirty="0" smtClean="0"/>
              <a:t>У нее </a:t>
            </a:r>
            <a:r>
              <a:rPr lang="ru-RU" sz="4000" b="1" u="sng" dirty="0" smtClean="0">
                <a:solidFill>
                  <a:srgbClr val="008000"/>
                </a:solidFill>
              </a:rPr>
              <a:t>больше</a:t>
            </a:r>
            <a:r>
              <a:rPr lang="ru-RU" sz="4000" b="1" i="1" u="sng" dirty="0" smtClean="0">
                <a:solidFill>
                  <a:srgbClr val="008000"/>
                </a:solidFill>
              </a:rPr>
              <a:t> масса</a:t>
            </a:r>
            <a:r>
              <a:rPr lang="ru-RU" sz="4000" b="1" i="1" dirty="0" smtClean="0"/>
              <a:t>, </a:t>
            </a:r>
            <a:r>
              <a:rPr lang="ru-RU" sz="4000" b="1" i="1" u="sng" dirty="0" smtClean="0"/>
              <a:t>более инертна</a:t>
            </a:r>
            <a:r>
              <a:rPr lang="ru-RU" sz="4000" b="1" i="1" dirty="0" smtClean="0"/>
              <a:t>.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31267E-6 L -0.27656 -0.0004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74838E-6 L 0.14652 -0.000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124558" y="93664"/>
            <a:ext cx="8891954" cy="6670675"/>
            <a:chOff x="0" y="0"/>
            <a:chExt cx="6400" cy="4480"/>
          </a:xfrm>
        </p:grpSpPr>
        <p:sp>
          <p:nvSpPr>
            <p:cNvPr id="3" name="Freeform 4"/>
            <p:cNvSpPr>
              <a:spLocks noChangeAspect="1" noEditPoints="1"/>
            </p:cNvSpPr>
            <p:nvPr/>
          </p:nvSpPr>
          <p:spPr bwMode="auto">
            <a:xfrm>
              <a:off x="0" y="0"/>
              <a:ext cx="6400" cy="4480"/>
            </a:xfrm>
            <a:custGeom>
              <a:avLst/>
              <a:gdLst/>
              <a:ahLst/>
              <a:cxnLst>
                <a:cxn ang="0">
                  <a:pos x="0" y="4480"/>
                </a:cxn>
                <a:cxn ang="0">
                  <a:pos x="6400" y="0"/>
                </a:cxn>
                <a:cxn ang="0">
                  <a:pos x="6160" y="4000"/>
                </a:cxn>
                <a:cxn ang="0">
                  <a:pos x="6136" y="4002"/>
                </a:cxn>
                <a:cxn ang="0">
                  <a:pos x="6088" y="4010"/>
                </a:cxn>
                <a:cxn ang="0">
                  <a:pos x="6046" y="4028"/>
                </a:cxn>
                <a:cxn ang="0">
                  <a:pos x="6008" y="4054"/>
                </a:cxn>
                <a:cxn ang="0">
                  <a:pos x="5974" y="4088"/>
                </a:cxn>
                <a:cxn ang="0">
                  <a:pos x="5948" y="4126"/>
                </a:cxn>
                <a:cxn ang="0">
                  <a:pos x="5930" y="4168"/>
                </a:cxn>
                <a:cxn ang="0">
                  <a:pos x="5922" y="4216"/>
                </a:cxn>
                <a:cxn ang="0">
                  <a:pos x="5920" y="4240"/>
                </a:cxn>
                <a:cxn ang="0">
                  <a:pos x="5924" y="4282"/>
                </a:cxn>
                <a:cxn ang="0">
                  <a:pos x="5934" y="4320"/>
                </a:cxn>
                <a:cxn ang="0">
                  <a:pos x="466" y="4320"/>
                </a:cxn>
                <a:cxn ang="0">
                  <a:pos x="476" y="4282"/>
                </a:cxn>
                <a:cxn ang="0">
                  <a:pos x="480" y="4240"/>
                </a:cxn>
                <a:cxn ang="0">
                  <a:pos x="478" y="4216"/>
                </a:cxn>
                <a:cxn ang="0">
                  <a:pos x="470" y="4168"/>
                </a:cxn>
                <a:cxn ang="0">
                  <a:pos x="452" y="4126"/>
                </a:cxn>
                <a:cxn ang="0">
                  <a:pos x="426" y="4088"/>
                </a:cxn>
                <a:cxn ang="0">
                  <a:pos x="392" y="4054"/>
                </a:cxn>
                <a:cxn ang="0">
                  <a:pos x="354" y="4028"/>
                </a:cxn>
                <a:cxn ang="0">
                  <a:pos x="312" y="4010"/>
                </a:cxn>
                <a:cxn ang="0">
                  <a:pos x="264" y="4002"/>
                </a:cxn>
                <a:cxn ang="0">
                  <a:pos x="240" y="4000"/>
                </a:cxn>
                <a:cxn ang="0">
                  <a:pos x="198" y="4004"/>
                </a:cxn>
                <a:cxn ang="0">
                  <a:pos x="160" y="4014"/>
                </a:cxn>
                <a:cxn ang="0">
                  <a:pos x="160" y="466"/>
                </a:cxn>
                <a:cxn ang="0">
                  <a:pos x="198" y="476"/>
                </a:cxn>
                <a:cxn ang="0">
                  <a:pos x="240" y="480"/>
                </a:cxn>
                <a:cxn ang="0">
                  <a:pos x="264" y="478"/>
                </a:cxn>
                <a:cxn ang="0">
                  <a:pos x="312" y="470"/>
                </a:cxn>
                <a:cxn ang="0">
                  <a:pos x="354" y="452"/>
                </a:cxn>
                <a:cxn ang="0">
                  <a:pos x="392" y="426"/>
                </a:cxn>
                <a:cxn ang="0">
                  <a:pos x="426" y="392"/>
                </a:cxn>
                <a:cxn ang="0">
                  <a:pos x="452" y="354"/>
                </a:cxn>
                <a:cxn ang="0">
                  <a:pos x="470" y="312"/>
                </a:cxn>
                <a:cxn ang="0">
                  <a:pos x="478" y="264"/>
                </a:cxn>
                <a:cxn ang="0">
                  <a:pos x="480" y="240"/>
                </a:cxn>
                <a:cxn ang="0">
                  <a:pos x="476" y="198"/>
                </a:cxn>
                <a:cxn ang="0">
                  <a:pos x="466" y="160"/>
                </a:cxn>
                <a:cxn ang="0">
                  <a:pos x="5934" y="160"/>
                </a:cxn>
                <a:cxn ang="0">
                  <a:pos x="5924" y="198"/>
                </a:cxn>
                <a:cxn ang="0">
                  <a:pos x="5920" y="240"/>
                </a:cxn>
                <a:cxn ang="0">
                  <a:pos x="5922" y="264"/>
                </a:cxn>
                <a:cxn ang="0">
                  <a:pos x="5930" y="312"/>
                </a:cxn>
                <a:cxn ang="0">
                  <a:pos x="5948" y="354"/>
                </a:cxn>
                <a:cxn ang="0">
                  <a:pos x="5974" y="392"/>
                </a:cxn>
                <a:cxn ang="0">
                  <a:pos x="6008" y="426"/>
                </a:cxn>
                <a:cxn ang="0">
                  <a:pos x="6046" y="452"/>
                </a:cxn>
                <a:cxn ang="0">
                  <a:pos x="6088" y="470"/>
                </a:cxn>
                <a:cxn ang="0">
                  <a:pos x="6136" y="478"/>
                </a:cxn>
                <a:cxn ang="0">
                  <a:pos x="6160" y="480"/>
                </a:cxn>
                <a:cxn ang="0">
                  <a:pos x="6202" y="476"/>
                </a:cxn>
                <a:cxn ang="0">
                  <a:pos x="6240" y="466"/>
                </a:cxn>
                <a:cxn ang="0">
                  <a:pos x="6240" y="4014"/>
                </a:cxn>
                <a:cxn ang="0">
                  <a:pos x="6202" y="4004"/>
                </a:cxn>
                <a:cxn ang="0">
                  <a:pos x="6160" y="4000"/>
                </a:cxn>
              </a:cxnLst>
              <a:rect l="0" t="0" r="r" b="b"/>
              <a:pathLst>
                <a:path w="6400" h="4480">
                  <a:moveTo>
                    <a:pt x="0" y="0"/>
                  </a:moveTo>
                  <a:lnTo>
                    <a:pt x="0" y="4480"/>
                  </a:lnTo>
                  <a:lnTo>
                    <a:pt x="6400" y="4480"/>
                  </a:lnTo>
                  <a:lnTo>
                    <a:pt x="6400" y="0"/>
                  </a:lnTo>
                  <a:lnTo>
                    <a:pt x="0" y="0"/>
                  </a:lnTo>
                  <a:close/>
                  <a:moveTo>
                    <a:pt x="6160" y="4000"/>
                  </a:moveTo>
                  <a:lnTo>
                    <a:pt x="6160" y="4000"/>
                  </a:lnTo>
                  <a:lnTo>
                    <a:pt x="6136" y="4002"/>
                  </a:lnTo>
                  <a:lnTo>
                    <a:pt x="6112" y="4004"/>
                  </a:lnTo>
                  <a:lnTo>
                    <a:pt x="6088" y="4010"/>
                  </a:lnTo>
                  <a:lnTo>
                    <a:pt x="6066" y="4018"/>
                  </a:lnTo>
                  <a:lnTo>
                    <a:pt x="6046" y="4028"/>
                  </a:lnTo>
                  <a:lnTo>
                    <a:pt x="6026" y="4040"/>
                  </a:lnTo>
                  <a:lnTo>
                    <a:pt x="6008" y="4054"/>
                  </a:lnTo>
                  <a:lnTo>
                    <a:pt x="5990" y="4070"/>
                  </a:lnTo>
                  <a:lnTo>
                    <a:pt x="5974" y="4088"/>
                  </a:lnTo>
                  <a:lnTo>
                    <a:pt x="5960" y="4106"/>
                  </a:lnTo>
                  <a:lnTo>
                    <a:pt x="5948" y="4126"/>
                  </a:lnTo>
                  <a:lnTo>
                    <a:pt x="5938" y="4146"/>
                  </a:lnTo>
                  <a:lnTo>
                    <a:pt x="5930" y="4168"/>
                  </a:lnTo>
                  <a:lnTo>
                    <a:pt x="5924" y="4192"/>
                  </a:lnTo>
                  <a:lnTo>
                    <a:pt x="5922" y="4216"/>
                  </a:lnTo>
                  <a:lnTo>
                    <a:pt x="5920" y="4240"/>
                  </a:lnTo>
                  <a:lnTo>
                    <a:pt x="5920" y="4240"/>
                  </a:lnTo>
                  <a:lnTo>
                    <a:pt x="5920" y="4260"/>
                  </a:lnTo>
                  <a:lnTo>
                    <a:pt x="5924" y="4282"/>
                  </a:lnTo>
                  <a:lnTo>
                    <a:pt x="5928" y="4300"/>
                  </a:lnTo>
                  <a:lnTo>
                    <a:pt x="5934" y="4320"/>
                  </a:lnTo>
                  <a:lnTo>
                    <a:pt x="466" y="4320"/>
                  </a:lnTo>
                  <a:lnTo>
                    <a:pt x="466" y="4320"/>
                  </a:lnTo>
                  <a:lnTo>
                    <a:pt x="472" y="4300"/>
                  </a:lnTo>
                  <a:lnTo>
                    <a:pt x="476" y="4282"/>
                  </a:lnTo>
                  <a:lnTo>
                    <a:pt x="480" y="4260"/>
                  </a:lnTo>
                  <a:lnTo>
                    <a:pt x="480" y="4240"/>
                  </a:lnTo>
                  <a:lnTo>
                    <a:pt x="480" y="4240"/>
                  </a:lnTo>
                  <a:lnTo>
                    <a:pt x="478" y="4216"/>
                  </a:lnTo>
                  <a:lnTo>
                    <a:pt x="476" y="4192"/>
                  </a:lnTo>
                  <a:lnTo>
                    <a:pt x="470" y="4168"/>
                  </a:lnTo>
                  <a:lnTo>
                    <a:pt x="462" y="4146"/>
                  </a:lnTo>
                  <a:lnTo>
                    <a:pt x="452" y="4126"/>
                  </a:lnTo>
                  <a:lnTo>
                    <a:pt x="440" y="4106"/>
                  </a:lnTo>
                  <a:lnTo>
                    <a:pt x="426" y="4088"/>
                  </a:lnTo>
                  <a:lnTo>
                    <a:pt x="410" y="4070"/>
                  </a:lnTo>
                  <a:lnTo>
                    <a:pt x="392" y="4054"/>
                  </a:lnTo>
                  <a:lnTo>
                    <a:pt x="374" y="4040"/>
                  </a:lnTo>
                  <a:lnTo>
                    <a:pt x="354" y="4028"/>
                  </a:lnTo>
                  <a:lnTo>
                    <a:pt x="334" y="4018"/>
                  </a:lnTo>
                  <a:lnTo>
                    <a:pt x="312" y="4010"/>
                  </a:lnTo>
                  <a:lnTo>
                    <a:pt x="288" y="4004"/>
                  </a:lnTo>
                  <a:lnTo>
                    <a:pt x="264" y="4002"/>
                  </a:lnTo>
                  <a:lnTo>
                    <a:pt x="240" y="4000"/>
                  </a:lnTo>
                  <a:lnTo>
                    <a:pt x="240" y="4000"/>
                  </a:lnTo>
                  <a:lnTo>
                    <a:pt x="220" y="4000"/>
                  </a:lnTo>
                  <a:lnTo>
                    <a:pt x="198" y="4004"/>
                  </a:lnTo>
                  <a:lnTo>
                    <a:pt x="180" y="4008"/>
                  </a:lnTo>
                  <a:lnTo>
                    <a:pt x="160" y="4014"/>
                  </a:lnTo>
                  <a:lnTo>
                    <a:pt x="160" y="466"/>
                  </a:lnTo>
                  <a:lnTo>
                    <a:pt x="160" y="466"/>
                  </a:lnTo>
                  <a:lnTo>
                    <a:pt x="180" y="472"/>
                  </a:lnTo>
                  <a:lnTo>
                    <a:pt x="198" y="476"/>
                  </a:lnTo>
                  <a:lnTo>
                    <a:pt x="220" y="480"/>
                  </a:lnTo>
                  <a:lnTo>
                    <a:pt x="240" y="480"/>
                  </a:lnTo>
                  <a:lnTo>
                    <a:pt x="240" y="480"/>
                  </a:lnTo>
                  <a:lnTo>
                    <a:pt x="264" y="478"/>
                  </a:lnTo>
                  <a:lnTo>
                    <a:pt x="288" y="476"/>
                  </a:lnTo>
                  <a:lnTo>
                    <a:pt x="312" y="470"/>
                  </a:lnTo>
                  <a:lnTo>
                    <a:pt x="334" y="462"/>
                  </a:lnTo>
                  <a:lnTo>
                    <a:pt x="354" y="452"/>
                  </a:lnTo>
                  <a:lnTo>
                    <a:pt x="374" y="440"/>
                  </a:lnTo>
                  <a:lnTo>
                    <a:pt x="392" y="426"/>
                  </a:lnTo>
                  <a:lnTo>
                    <a:pt x="410" y="410"/>
                  </a:lnTo>
                  <a:lnTo>
                    <a:pt x="426" y="392"/>
                  </a:lnTo>
                  <a:lnTo>
                    <a:pt x="440" y="374"/>
                  </a:lnTo>
                  <a:lnTo>
                    <a:pt x="452" y="354"/>
                  </a:lnTo>
                  <a:lnTo>
                    <a:pt x="462" y="334"/>
                  </a:lnTo>
                  <a:lnTo>
                    <a:pt x="470" y="312"/>
                  </a:lnTo>
                  <a:lnTo>
                    <a:pt x="476" y="288"/>
                  </a:lnTo>
                  <a:lnTo>
                    <a:pt x="478" y="264"/>
                  </a:lnTo>
                  <a:lnTo>
                    <a:pt x="480" y="240"/>
                  </a:lnTo>
                  <a:lnTo>
                    <a:pt x="480" y="240"/>
                  </a:lnTo>
                  <a:lnTo>
                    <a:pt x="480" y="220"/>
                  </a:lnTo>
                  <a:lnTo>
                    <a:pt x="476" y="198"/>
                  </a:lnTo>
                  <a:lnTo>
                    <a:pt x="472" y="180"/>
                  </a:lnTo>
                  <a:lnTo>
                    <a:pt x="466" y="160"/>
                  </a:lnTo>
                  <a:lnTo>
                    <a:pt x="5934" y="160"/>
                  </a:lnTo>
                  <a:lnTo>
                    <a:pt x="5934" y="160"/>
                  </a:lnTo>
                  <a:lnTo>
                    <a:pt x="5928" y="180"/>
                  </a:lnTo>
                  <a:lnTo>
                    <a:pt x="5924" y="198"/>
                  </a:lnTo>
                  <a:lnTo>
                    <a:pt x="5920" y="220"/>
                  </a:lnTo>
                  <a:lnTo>
                    <a:pt x="5920" y="240"/>
                  </a:lnTo>
                  <a:lnTo>
                    <a:pt x="5920" y="240"/>
                  </a:lnTo>
                  <a:lnTo>
                    <a:pt x="5922" y="264"/>
                  </a:lnTo>
                  <a:lnTo>
                    <a:pt x="5924" y="288"/>
                  </a:lnTo>
                  <a:lnTo>
                    <a:pt x="5930" y="312"/>
                  </a:lnTo>
                  <a:lnTo>
                    <a:pt x="5938" y="334"/>
                  </a:lnTo>
                  <a:lnTo>
                    <a:pt x="5948" y="354"/>
                  </a:lnTo>
                  <a:lnTo>
                    <a:pt x="5960" y="374"/>
                  </a:lnTo>
                  <a:lnTo>
                    <a:pt x="5974" y="392"/>
                  </a:lnTo>
                  <a:lnTo>
                    <a:pt x="5990" y="410"/>
                  </a:lnTo>
                  <a:lnTo>
                    <a:pt x="6008" y="426"/>
                  </a:lnTo>
                  <a:lnTo>
                    <a:pt x="6026" y="440"/>
                  </a:lnTo>
                  <a:lnTo>
                    <a:pt x="6046" y="452"/>
                  </a:lnTo>
                  <a:lnTo>
                    <a:pt x="6066" y="462"/>
                  </a:lnTo>
                  <a:lnTo>
                    <a:pt x="6088" y="470"/>
                  </a:lnTo>
                  <a:lnTo>
                    <a:pt x="6112" y="476"/>
                  </a:lnTo>
                  <a:lnTo>
                    <a:pt x="6136" y="478"/>
                  </a:lnTo>
                  <a:lnTo>
                    <a:pt x="6160" y="480"/>
                  </a:lnTo>
                  <a:lnTo>
                    <a:pt x="6160" y="480"/>
                  </a:lnTo>
                  <a:lnTo>
                    <a:pt x="6180" y="480"/>
                  </a:lnTo>
                  <a:lnTo>
                    <a:pt x="6202" y="476"/>
                  </a:lnTo>
                  <a:lnTo>
                    <a:pt x="6220" y="472"/>
                  </a:lnTo>
                  <a:lnTo>
                    <a:pt x="6240" y="466"/>
                  </a:lnTo>
                  <a:lnTo>
                    <a:pt x="6240" y="4014"/>
                  </a:lnTo>
                  <a:lnTo>
                    <a:pt x="6240" y="4014"/>
                  </a:lnTo>
                  <a:lnTo>
                    <a:pt x="6220" y="4008"/>
                  </a:lnTo>
                  <a:lnTo>
                    <a:pt x="6202" y="4004"/>
                  </a:lnTo>
                  <a:lnTo>
                    <a:pt x="6180" y="4000"/>
                  </a:lnTo>
                  <a:lnTo>
                    <a:pt x="6160" y="4000"/>
                  </a:lnTo>
                  <a:lnTo>
                    <a:pt x="6160" y="4000"/>
                  </a:lnTo>
                  <a:close/>
                </a:path>
              </a:pathLst>
            </a:custGeom>
            <a:solidFill>
              <a:srgbClr val="0066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" name="Freeform 5"/>
            <p:cNvSpPr>
              <a:spLocks noChangeAspect="1" noEditPoints="1"/>
            </p:cNvSpPr>
            <p:nvPr/>
          </p:nvSpPr>
          <p:spPr bwMode="auto">
            <a:xfrm>
              <a:off x="304" y="304"/>
              <a:ext cx="5792" cy="3872"/>
            </a:xfrm>
            <a:custGeom>
              <a:avLst/>
              <a:gdLst/>
              <a:ahLst/>
              <a:cxnLst>
                <a:cxn ang="0">
                  <a:pos x="308" y="3850"/>
                </a:cxn>
                <a:cxn ang="0">
                  <a:pos x="320" y="3776"/>
                </a:cxn>
                <a:cxn ang="0">
                  <a:pos x="310" y="3710"/>
                </a:cxn>
                <a:cxn ang="0">
                  <a:pos x="268" y="3634"/>
                </a:cxn>
                <a:cxn ang="0">
                  <a:pos x="202" y="3580"/>
                </a:cxn>
                <a:cxn ang="0">
                  <a:pos x="118" y="3554"/>
                </a:cxn>
                <a:cxn ang="0">
                  <a:pos x="58" y="3556"/>
                </a:cxn>
                <a:cxn ang="0">
                  <a:pos x="0" y="300"/>
                </a:cxn>
                <a:cxn ang="0">
                  <a:pos x="58" y="316"/>
                </a:cxn>
                <a:cxn ang="0">
                  <a:pos x="118" y="318"/>
                </a:cxn>
                <a:cxn ang="0">
                  <a:pos x="202" y="292"/>
                </a:cxn>
                <a:cxn ang="0">
                  <a:pos x="268" y="238"/>
                </a:cxn>
                <a:cxn ang="0">
                  <a:pos x="310" y="162"/>
                </a:cxn>
                <a:cxn ang="0">
                  <a:pos x="320" y="96"/>
                </a:cxn>
                <a:cxn ang="0">
                  <a:pos x="308" y="22"/>
                </a:cxn>
                <a:cxn ang="0">
                  <a:pos x="5484" y="22"/>
                </a:cxn>
                <a:cxn ang="0">
                  <a:pos x="5472" y="96"/>
                </a:cxn>
                <a:cxn ang="0">
                  <a:pos x="5482" y="162"/>
                </a:cxn>
                <a:cxn ang="0">
                  <a:pos x="5524" y="238"/>
                </a:cxn>
                <a:cxn ang="0">
                  <a:pos x="5590" y="292"/>
                </a:cxn>
                <a:cxn ang="0">
                  <a:pos x="5674" y="318"/>
                </a:cxn>
                <a:cxn ang="0">
                  <a:pos x="5734" y="316"/>
                </a:cxn>
                <a:cxn ang="0">
                  <a:pos x="5792" y="3572"/>
                </a:cxn>
                <a:cxn ang="0">
                  <a:pos x="5734" y="3556"/>
                </a:cxn>
                <a:cxn ang="0">
                  <a:pos x="5674" y="3554"/>
                </a:cxn>
                <a:cxn ang="0">
                  <a:pos x="5590" y="3580"/>
                </a:cxn>
                <a:cxn ang="0">
                  <a:pos x="5524" y="3634"/>
                </a:cxn>
                <a:cxn ang="0">
                  <a:pos x="5482" y="3710"/>
                </a:cxn>
                <a:cxn ang="0">
                  <a:pos x="5472" y="3776"/>
                </a:cxn>
                <a:cxn ang="0">
                  <a:pos x="5484" y="3850"/>
                </a:cxn>
                <a:cxn ang="0">
                  <a:pos x="5448" y="3840"/>
                </a:cxn>
                <a:cxn ang="0">
                  <a:pos x="5440" y="3776"/>
                </a:cxn>
                <a:cxn ang="0">
                  <a:pos x="5460" y="3676"/>
                </a:cxn>
                <a:cxn ang="0">
                  <a:pos x="5516" y="3596"/>
                </a:cxn>
                <a:cxn ang="0">
                  <a:pos x="5596" y="3540"/>
                </a:cxn>
                <a:cxn ang="0">
                  <a:pos x="5696" y="3520"/>
                </a:cxn>
                <a:cxn ang="0">
                  <a:pos x="5760" y="344"/>
                </a:cxn>
                <a:cxn ang="0">
                  <a:pos x="5696" y="352"/>
                </a:cxn>
                <a:cxn ang="0">
                  <a:pos x="5596" y="332"/>
                </a:cxn>
                <a:cxn ang="0">
                  <a:pos x="5516" y="276"/>
                </a:cxn>
                <a:cxn ang="0">
                  <a:pos x="5460" y="196"/>
                </a:cxn>
                <a:cxn ang="0">
                  <a:pos x="5440" y="96"/>
                </a:cxn>
                <a:cxn ang="0">
                  <a:pos x="344" y="32"/>
                </a:cxn>
                <a:cxn ang="0">
                  <a:pos x="352" y="96"/>
                </a:cxn>
                <a:cxn ang="0">
                  <a:pos x="332" y="196"/>
                </a:cxn>
                <a:cxn ang="0">
                  <a:pos x="276" y="276"/>
                </a:cxn>
                <a:cxn ang="0">
                  <a:pos x="196" y="332"/>
                </a:cxn>
                <a:cxn ang="0">
                  <a:pos x="96" y="352"/>
                </a:cxn>
                <a:cxn ang="0">
                  <a:pos x="32" y="3528"/>
                </a:cxn>
                <a:cxn ang="0">
                  <a:pos x="96" y="3520"/>
                </a:cxn>
                <a:cxn ang="0">
                  <a:pos x="196" y="3540"/>
                </a:cxn>
                <a:cxn ang="0">
                  <a:pos x="276" y="3596"/>
                </a:cxn>
                <a:cxn ang="0">
                  <a:pos x="332" y="3676"/>
                </a:cxn>
                <a:cxn ang="0">
                  <a:pos x="352" y="3776"/>
                </a:cxn>
                <a:cxn ang="0">
                  <a:pos x="344" y="3840"/>
                </a:cxn>
              </a:cxnLst>
              <a:rect l="0" t="0" r="r" b="b"/>
              <a:pathLst>
                <a:path w="5792" h="3872">
                  <a:moveTo>
                    <a:pt x="5492" y="3872"/>
                  </a:moveTo>
                  <a:lnTo>
                    <a:pt x="300" y="3872"/>
                  </a:lnTo>
                  <a:lnTo>
                    <a:pt x="308" y="3850"/>
                  </a:lnTo>
                  <a:lnTo>
                    <a:pt x="308" y="3850"/>
                  </a:lnTo>
                  <a:lnTo>
                    <a:pt x="312" y="3832"/>
                  </a:lnTo>
                  <a:lnTo>
                    <a:pt x="316" y="3814"/>
                  </a:lnTo>
                  <a:lnTo>
                    <a:pt x="320" y="3796"/>
                  </a:lnTo>
                  <a:lnTo>
                    <a:pt x="320" y="3776"/>
                  </a:lnTo>
                  <a:lnTo>
                    <a:pt x="320" y="3776"/>
                  </a:lnTo>
                  <a:lnTo>
                    <a:pt x="318" y="3754"/>
                  </a:lnTo>
                  <a:lnTo>
                    <a:pt x="316" y="3730"/>
                  </a:lnTo>
                  <a:lnTo>
                    <a:pt x="310" y="3710"/>
                  </a:lnTo>
                  <a:lnTo>
                    <a:pt x="302" y="3688"/>
                  </a:lnTo>
                  <a:lnTo>
                    <a:pt x="292" y="3670"/>
                  </a:lnTo>
                  <a:lnTo>
                    <a:pt x="282" y="3650"/>
                  </a:lnTo>
                  <a:lnTo>
                    <a:pt x="268" y="3634"/>
                  </a:lnTo>
                  <a:lnTo>
                    <a:pt x="254" y="3618"/>
                  </a:lnTo>
                  <a:lnTo>
                    <a:pt x="238" y="3604"/>
                  </a:lnTo>
                  <a:lnTo>
                    <a:pt x="222" y="3590"/>
                  </a:lnTo>
                  <a:lnTo>
                    <a:pt x="202" y="3580"/>
                  </a:lnTo>
                  <a:lnTo>
                    <a:pt x="184" y="3570"/>
                  </a:lnTo>
                  <a:lnTo>
                    <a:pt x="162" y="3562"/>
                  </a:lnTo>
                  <a:lnTo>
                    <a:pt x="142" y="3556"/>
                  </a:lnTo>
                  <a:lnTo>
                    <a:pt x="118" y="3554"/>
                  </a:lnTo>
                  <a:lnTo>
                    <a:pt x="96" y="3552"/>
                  </a:lnTo>
                  <a:lnTo>
                    <a:pt x="96" y="3552"/>
                  </a:lnTo>
                  <a:lnTo>
                    <a:pt x="76" y="3552"/>
                  </a:lnTo>
                  <a:lnTo>
                    <a:pt x="58" y="3556"/>
                  </a:lnTo>
                  <a:lnTo>
                    <a:pt x="40" y="3560"/>
                  </a:lnTo>
                  <a:lnTo>
                    <a:pt x="22" y="3564"/>
                  </a:lnTo>
                  <a:lnTo>
                    <a:pt x="0" y="3572"/>
                  </a:lnTo>
                  <a:lnTo>
                    <a:pt x="0" y="300"/>
                  </a:lnTo>
                  <a:lnTo>
                    <a:pt x="22" y="308"/>
                  </a:lnTo>
                  <a:lnTo>
                    <a:pt x="22" y="308"/>
                  </a:lnTo>
                  <a:lnTo>
                    <a:pt x="40" y="312"/>
                  </a:lnTo>
                  <a:lnTo>
                    <a:pt x="58" y="316"/>
                  </a:lnTo>
                  <a:lnTo>
                    <a:pt x="76" y="320"/>
                  </a:lnTo>
                  <a:lnTo>
                    <a:pt x="96" y="320"/>
                  </a:lnTo>
                  <a:lnTo>
                    <a:pt x="96" y="320"/>
                  </a:lnTo>
                  <a:lnTo>
                    <a:pt x="118" y="318"/>
                  </a:lnTo>
                  <a:lnTo>
                    <a:pt x="142" y="316"/>
                  </a:lnTo>
                  <a:lnTo>
                    <a:pt x="162" y="310"/>
                  </a:lnTo>
                  <a:lnTo>
                    <a:pt x="184" y="302"/>
                  </a:lnTo>
                  <a:lnTo>
                    <a:pt x="202" y="292"/>
                  </a:lnTo>
                  <a:lnTo>
                    <a:pt x="222" y="282"/>
                  </a:lnTo>
                  <a:lnTo>
                    <a:pt x="238" y="268"/>
                  </a:lnTo>
                  <a:lnTo>
                    <a:pt x="254" y="254"/>
                  </a:lnTo>
                  <a:lnTo>
                    <a:pt x="268" y="238"/>
                  </a:lnTo>
                  <a:lnTo>
                    <a:pt x="282" y="222"/>
                  </a:lnTo>
                  <a:lnTo>
                    <a:pt x="292" y="202"/>
                  </a:lnTo>
                  <a:lnTo>
                    <a:pt x="302" y="184"/>
                  </a:lnTo>
                  <a:lnTo>
                    <a:pt x="310" y="162"/>
                  </a:lnTo>
                  <a:lnTo>
                    <a:pt x="316" y="142"/>
                  </a:lnTo>
                  <a:lnTo>
                    <a:pt x="318" y="118"/>
                  </a:lnTo>
                  <a:lnTo>
                    <a:pt x="320" y="96"/>
                  </a:lnTo>
                  <a:lnTo>
                    <a:pt x="320" y="96"/>
                  </a:lnTo>
                  <a:lnTo>
                    <a:pt x="320" y="76"/>
                  </a:lnTo>
                  <a:lnTo>
                    <a:pt x="316" y="58"/>
                  </a:lnTo>
                  <a:lnTo>
                    <a:pt x="312" y="40"/>
                  </a:lnTo>
                  <a:lnTo>
                    <a:pt x="308" y="22"/>
                  </a:lnTo>
                  <a:lnTo>
                    <a:pt x="300" y="0"/>
                  </a:lnTo>
                  <a:lnTo>
                    <a:pt x="5492" y="0"/>
                  </a:lnTo>
                  <a:lnTo>
                    <a:pt x="5484" y="22"/>
                  </a:lnTo>
                  <a:lnTo>
                    <a:pt x="5484" y="22"/>
                  </a:lnTo>
                  <a:lnTo>
                    <a:pt x="5480" y="40"/>
                  </a:lnTo>
                  <a:lnTo>
                    <a:pt x="5476" y="58"/>
                  </a:lnTo>
                  <a:lnTo>
                    <a:pt x="5472" y="76"/>
                  </a:lnTo>
                  <a:lnTo>
                    <a:pt x="5472" y="96"/>
                  </a:lnTo>
                  <a:lnTo>
                    <a:pt x="5472" y="96"/>
                  </a:lnTo>
                  <a:lnTo>
                    <a:pt x="5474" y="118"/>
                  </a:lnTo>
                  <a:lnTo>
                    <a:pt x="5476" y="142"/>
                  </a:lnTo>
                  <a:lnTo>
                    <a:pt x="5482" y="162"/>
                  </a:lnTo>
                  <a:lnTo>
                    <a:pt x="5490" y="184"/>
                  </a:lnTo>
                  <a:lnTo>
                    <a:pt x="5500" y="202"/>
                  </a:lnTo>
                  <a:lnTo>
                    <a:pt x="5510" y="222"/>
                  </a:lnTo>
                  <a:lnTo>
                    <a:pt x="5524" y="238"/>
                  </a:lnTo>
                  <a:lnTo>
                    <a:pt x="5538" y="254"/>
                  </a:lnTo>
                  <a:lnTo>
                    <a:pt x="5554" y="268"/>
                  </a:lnTo>
                  <a:lnTo>
                    <a:pt x="5570" y="282"/>
                  </a:lnTo>
                  <a:lnTo>
                    <a:pt x="5590" y="292"/>
                  </a:lnTo>
                  <a:lnTo>
                    <a:pt x="5608" y="302"/>
                  </a:lnTo>
                  <a:lnTo>
                    <a:pt x="5630" y="310"/>
                  </a:lnTo>
                  <a:lnTo>
                    <a:pt x="5650" y="316"/>
                  </a:lnTo>
                  <a:lnTo>
                    <a:pt x="5674" y="318"/>
                  </a:lnTo>
                  <a:lnTo>
                    <a:pt x="5696" y="320"/>
                  </a:lnTo>
                  <a:lnTo>
                    <a:pt x="5696" y="320"/>
                  </a:lnTo>
                  <a:lnTo>
                    <a:pt x="5716" y="320"/>
                  </a:lnTo>
                  <a:lnTo>
                    <a:pt x="5734" y="316"/>
                  </a:lnTo>
                  <a:lnTo>
                    <a:pt x="5752" y="312"/>
                  </a:lnTo>
                  <a:lnTo>
                    <a:pt x="5770" y="308"/>
                  </a:lnTo>
                  <a:lnTo>
                    <a:pt x="5792" y="300"/>
                  </a:lnTo>
                  <a:lnTo>
                    <a:pt x="5792" y="3572"/>
                  </a:lnTo>
                  <a:lnTo>
                    <a:pt x="5770" y="3564"/>
                  </a:lnTo>
                  <a:lnTo>
                    <a:pt x="5770" y="3564"/>
                  </a:lnTo>
                  <a:lnTo>
                    <a:pt x="5752" y="3560"/>
                  </a:lnTo>
                  <a:lnTo>
                    <a:pt x="5734" y="3556"/>
                  </a:lnTo>
                  <a:lnTo>
                    <a:pt x="5716" y="3552"/>
                  </a:lnTo>
                  <a:lnTo>
                    <a:pt x="5696" y="3552"/>
                  </a:lnTo>
                  <a:lnTo>
                    <a:pt x="5696" y="3552"/>
                  </a:lnTo>
                  <a:lnTo>
                    <a:pt x="5674" y="3554"/>
                  </a:lnTo>
                  <a:lnTo>
                    <a:pt x="5650" y="3556"/>
                  </a:lnTo>
                  <a:lnTo>
                    <a:pt x="5630" y="3562"/>
                  </a:lnTo>
                  <a:lnTo>
                    <a:pt x="5608" y="3570"/>
                  </a:lnTo>
                  <a:lnTo>
                    <a:pt x="5590" y="3580"/>
                  </a:lnTo>
                  <a:lnTo>
                    <a:pt x="5570" y="3590"/>
                  </a:lnTo>
                  <a:lnTo>
                    <a:pt x="5554" y="3604"/>
                  </a:lnTo>
                  <a:lnTo>
                    <a:pt x="5538" y="3618"/>
                  </a:lnTo>
                  <a:lnTo>
                    <a:pt x="5524" y="3634"/>
                  </a:lnTo>
                  <a:lnTo>
                    <a:pt x="5510" y="3650"/>
                  </a:lnTo>
                  <a:lnTo>
                    <a:pt x="5500" y="3670"/>
                  </a:lnTo>
                  <a:lnTo>
                    <a:pt x="5490" y="3688"/>
                  </a:lnTo>
                  <a:lnTo>
                    <a:pt x="5482" y="3710"/>
                  </a:lnTo>
                  <a:lnTo>
                    <a:pt x="5476" y="3730"/>
                  </a:lnTo>
                  <a:lnTo>
                    <a:pt x="5474" y="3754"/>
                  </a:lnTo>
                  <a:lnTo>
                    <a:pt x="5472" y="3776"/>
                  </a:lnTo>
                  <a:lnTo>
                    <a:pt x="5472" y="3776"/>
                  </a:lnTo>
                  <a:lnTo>
                    <a:pt x="5472" y="3796"/>
                  </a:lnTo>
                  <a:lnTo>
                    <a:pt x="5476" y="3814"/>
                  </a:lnTo>
                  <a:lnTo>
                    <a:pt x="5480" y="3832"/>
                  </a:lnTo>
                  <a:lnTo>
                    <a:pt x="5484" y="3850"/>
                  </a:lnTo>
                  <a:lnTo>
                    <a:pt x="5492" y="3872"/>
                  </a:lnTo>
                  <a:lnTo>
                    <a:pt x="5492" y="3872"/>
                  </a:lnTo>
                  <a:close/>
                  <a:moveTo>
                    <a:pt x="344" y="3840"/>
                  </a:moveTo>
                  <a:lnTo>
                    <a:pt x="5448" y="3840"/>
                  </a:lnTo>
                  <a:lnTo>
                    <a:pt x="5448" y="3840"/>
                  </a:lnTo>
                  <a:lnTo>
                    <a:pt x="5442" y="3808"/>
                  </a:lnTo>
                  <a:lnTo>
                    <a:pt x="5440" y="3776"/>
                  </a:lnTo>
                  <a:lnTo>
                    <a:pt x="5440" y="3776"/>
                  </a:lnTo>
                  <a:lnTo>
                    <a:pt x="5442" y="3750"/>
                  </a:lnTo>
                  <a:lnTo>
                    <a:pt x="5446" y="3724"/>
                  </a:lnTo>
                  <a:lnTo>
                    <a:pt x="5452" y="3700"/>
                  </a:lnTo>
                  <a:lnTo>
                    <a:pt x="5460" y="3676"/>
                  </a:lnTo>
                  <a:lnTo>
                    <a:pt x="5470" y="3654"/>
                  </a:lnTo>
                  <a:lnTo>
                    <a:pt x="5484" y="3632"/>
                  </a:lnTo>
                  <a:lnTo>
                    <a:pt x="5498" y="3614"/>
                  </a:lnTo>
                  <a:lnTo>
                    <a:pt x="5516" y="3596"/>
                  </a:lnTo>
                  <a:lnTo>
                    <a:pt x="5534" y="3578"/>
                  </a:lnTo>
                  <a:lnTo>
                    <a:pt x="5552" y="3564"/>
                  </a:lnTo>
                  <a:lnTo>
                    <a:pt x="5574" y="3550"/>
                  </a:lnTo>
                  <a:lnTo>
                    <a:pt x="5596" y="3540"/>
                  </a:lnTo>
                  <a:lnTo>
                    <a:pt x="5620" y="3532"/>
                  </a:lnTo>
                  <a:lnTo>
                    <a:pt x="5644" y="3526"/>
                  </a:lnTo>
                  <a:lnTo>
                    <a:pt x="5670" y="3522"/>
                  </a:lnTo>
                  <a:lnTo>
                    <a:pt x="5696" y="3520"/>
                  </a:lnTo>
                  <a:lnTo>
                    <a:pt x="5696" y="3520"/>
                  </a:lnTo>
                  <a:lnTo>
                    <a:pt x="5728" y="3522"/>
                  </a:lnTo>
                  <a:lnTo>
                    <a:pt x="5760" y="3528"/>
                  </a:lnTo>
                  <a:lnTo>
                    <a:pt x="5760" y="344"/>
                  </a:lnTo>
                  <a:lnTo>
                    <a:pt x="5760" y="344"/>
                  </a:lnTo>
                  <a:lnTo>
                    <a:pt x="5728" y="350"/>
                  </a:lnTo>
                  <a:lnTo>
                    <a:pt x="5696" y="352"/>
                  </a:lnTo>
                  <a:lnTo>
                    <a:pt x="5696" y="352"/>
                  </a:lnTo>
                  <a:lnTo>
                    <a:pt x="5670" y="350"/>
                  </a:lnTo>
                  <a:lnTo>
                    <a:pt x="5644" y="346"/>
                  </a:lnTo>
                  <a:lnTo>
                    <a:pt x="5620" y="340"/>
                  </a:lnTo>
                  <a:lnTo>
                    <a:pt x="5596" y="332"/>
                  </a:lnTo>
                  <a:lnTo>
                    <a:pt x="5574" y="322"/>
                  </a:lnTo>
                  <a:lnTo>
                    <a:pt x="5552" y="308"/>
                  </a:lnTo>
                  <a:lnTo>
                    <a:pt x="5534" y="294"/>
                  </a:lnTo>
                  <a:lnTo>
                    <a:pt x="5516" y="276"/>
                  </a:lnTo>
                  <a:lnTo>
                    <a:pt x="5498" y="258"/>
                  </a:lnTo>
                  <a:lnTo>
                    <a:pt x="5484" y="240"/>
                  </a:lnTo>
                  <a:lnTo>
                    <a:pt x="5470" y="218"/>
                  </a:lnTo>
                  <a:lnTo>
                    <a:pt x="5460" y="196"/>
                  </a:lnTo>
                  <a:lnTo>
                    <a:pt x="5452" y="172"/>
                  </a:lnTo>
                  <a:lnTo>
                    <a:pt x="5446" y="148"/>
                  </a:lnTo>
                  <a:lnTo>
                    <a:pt x="5442" y="122"/>
                  </a:lnTo>
                  <a:lnTo>
                    <a:pt x="5440" y="96"/>
                  </a:lnTo>
                  <a:lnTo>
                    <a:pt x="5440" y="96"/>
                  </a:lnTo>
                  <a:lnTo>
                    <a:pt x="5442" y="64"/>
                  </a:lnTo>
                  <a:lnTo>
                    <a:pt x="5448" y="32"/>
                  </a:lnTo>
                  <a:lnTo>
                    <a:pt x="344" y="32"/>
                  </a:lnTo>
                  <a:lnTo>
                    <a:pt x="344" y="32"/>
                  </a:lnTo>
                  <a:lnTo>
                    <a:pt x="350" y="64"/>
                  </a:lnTo>
                  <a:lnTo>
                    <a:pt x="352" y="96"/>
                  </a:lnTo>
                  <a:lnTo>
                    <a:pt x="352" y="96"/>
                  </a:lnTo>
                  <a:lnTo>
                    <a:pt x="350" y="122"/>
                  </a:lnTo>
                  <a:lnTo>
                    <a:pt x="346" y="148"/>
                  </a:lnTo>
                  <a:lnTo>
                    <a:pt x="340" y="172"/>
                  </a:lnTo>
                  <a:lnTo>
                    <a:pt x="332" y="196"/>
                  </a:lnTo>
                  <a:lnTo>
                    <a:pt x="322" y="218"/>
                  </a:lnTo>
                  <a:lnTo>
                    <a:pt x="308" y="240"/>
                  </a:lnTo>
                  <a:lnTo>
                    <a:pt x="294" y="258"/>
                  </a:lnTo>
                  <a:lnTo>
                    <a:pt x="276" y="276"/>
                  </a:lnTo>
                  <a:lnTo>
                    <a:pt x="258" y="294"/>
                  </a:lnTo>
                  <a:lnTo>
                    <a:pt x="240" y="308"/>
                  </a:lnTo>
                  <a:lnTo>
                    <a:pt x="218" y="322"/>
                  </a:lnTo>
                  <a:lnTo>
                    <a:pt x="196" y="332"/>
                  </a:lnTo>
                  <a:lnTo>
                    <a:pt x="172" y="340"/>
                  </a:lnTo>
                  <a:lnTo>
                    <a:pt x="148" y="346"/>
                  </a:lnTo>
                  <a:lnTo>
                    <a:pt x="122" y="350"/>
                  </a:lnTo>
                  <a:lnTo>
                    <a:pt x="96" y="352"/>
                  </a:lnTo>
                  <a:lnTo>
                    <a:pt x="96" y="352"/>
                  </a:lnTo>
                  <a:lnTo>
                    <a:pt x="64" y="350"/>
                  </a:lnTo>
                  <a:lnTo>
                    <a:pt x="32" y="344"/>
                  </a:lnTo>
                  <a:lnTo>
                    <a:pt x="32" y="3528"/>
                  </a:lnTo>
                  <a:lnTo>
                    <a:pt x="32" y="3528"/>
                  </a:lnTo>
                  <a:lnTo>
                    <a:pt x="64" y="3522"/>
                  </a:lnTo>
                  <a:lnTo>
                    <a:pt x="96" y="3520"/>
                  </a:lnTo>
                  <a:lnTo>
                    <a:pt x="96" y="3520"/>
                  </a:lnTo>
                  <a:lnTo>
                    <a:pt x="122" y="3522"/>
                  </a:lnTo>
                  <a:lnTo>
                    <a:pt x="148" y="3526"/>
                  </a:lnTo>
                  <a:lnTo>
                    <a:pt x="172" y="3532"/>
                  </a:lnTo>
                  <a:lnTo>
                    <a:pt x="196" y="3540"/>
                  </a:lnTo>
                  <a:lnTo>
                    <a:pt x="218" y="3550"/>
                  </a:lnTo>
                  <a:lnTo>
                    <a:pt x="240" y="3564"/>
                  </a:lnTo>
                  <a:lnTo>
                    <a:pt x="258" y="3578"/>
                  </a:lnTo>
                  <a:lnTo>
                    <a:pt x="276" y="3596"/>
                  </a:lnTo>
                  <a:lnTo>
                    <a:pt x="294" y="3614"/>
                  </a:lnTo>
                  <a:lnTo>
                    <a:pt x="308" y="3632"/>
                  </a:lnTo>
                  <a:lnTo>
                    <a:pt x="322" y="3654"/>
                  </a:lnTo>
                  <a:lnTo>
                    <a:pt x="332" y="3676"/>
                  </a:lnTo>
                  <a:lnTo>
                    <a:pt x="340" y="3700"/>
                  </a:lnTo>
                  <a:lnTo>
                    <a:pt x="346" y="3724"/>
                  </a:lnTo>
                  <a:lnTo>
                    <a:pt x="350" y="3750"/>
                  </a:lnTo>
                  <a:lnTo>
                    <a:pt x="352" y="3776"/>
                  </a:lnTo>
                  <a:lnTo>
                    <a:pt x="352" y="3776"/>
                  </a:lnTo>
                  <a:lnTo>
                    <a:pt x="350" y="3808"/>
                  </a:lnTo>
                  <a:lnTo>
                    <a:pt x="344" y="3840"/>
                  </a:lnTo>
                  <a:lnTo>
                    <a:pt x="344" y="3840"/>
                  </a:lnTo>
                  <a:close/>
                </a:path>
              </a:pathLst>
            </a:custGeom>
            <a:solidFill>
              <a:srgbClr val="006699"/>
            </a:solidFill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571472" y="571480"/>
            <a:ext cx="8001056" cy="175432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8000"/>
                </a:solidFill>
              </a:rPr>
              <a:t>	</a:t>
            </a:r>
            <a:r>
              <a:rPr lang="ru-RU" sz="3600" b="1" u="sng" dirty="0" smtClean="0">
                <a:solidFill>
                  <a:srgbClr val="008000"/>
                </a:solidFill>
              </a:rPr>
              <a:t>Инертность -свойство тел</a:t>
            </a:r>
          </a:p>
          <a:p>
            <a:pPr algn="ctr"/>
            <a:r>
              <a:rPr lang="ru-RU" sz="3600" b="1" u="sng" dirty="0" smtClean="0">
                <a:solidFill>
                  <a:srgbClr val="008000"/>
                </a:solidFill>
              </a:rPr>
              <a:t> по-разному менять свою скорость при взаимодействии.</a:t>
            </a:r>
            <a:r>
              <a:rPr lang="ru-RU" sz="3600" b="1" dirty="0" smtClean="0"/>
              <a:t> </a:t>
            </a:r>
            <a:endParaRPr lang="ru-RU" i="1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3429000"/>
            <a:ext cx="8072494" cy="261610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 smtClean="0"/>
              <a:t>Следует знать, что любое тело: Земля, человек, книга и т. д. — обладает массой.</a:t>
            </a:r>
          </a:p>
          <a:p>
            <a:r>
              <a:rPr lang="ru-RU" sz="3600" b="1" i="1" dirty="0" smtClean="0">
                <a:solidFill>
                  <a:srgbClr val="008000"/>
                </a:solidFill>
              </a:rPr>
              <a:t>т-масса тела.</a:t>
            </a:r>
          </a:p>
          <a:p>
            <a:r>
              <a:rPr lang="ru-RU" sz="3200" dirty="0" smtClean="0"/>
              <a:t>За единицу массы в СИ принят</a:t>
            </a:r>
            <a:r>
              <a:rPr lang="ru-RU" sz="3200" i="1" dirty="0" smtClean="0"/>
              <a:t> килограмм </a:t>
            </a:r>
          </a:p>
          <a:p>
            <a:r>
              <a:rPr lang="ru-RU" sz="3200" i="1" dirty="0" smtClean="0"/>
              <a:t>(1 кг).</a:t>
            </a: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3286116" y="5429264"/>
          <a:ext cx="1941433" cy="785818"/>
        </p:xfrm>
        <a:graphic>
          <a:graphicData uri="http://schemas.openxmlformats.org/presentationml/2006/ole">
            <p:oleObj spid="_x0000_s34817" name="Формула" r:id="rId4" imgW="533160" imgH="215640" progId="Equation.3">
              <p:embed/>
            </p:oleObj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71472" y="2357430"/>
            <a:ext cx="8001056" cy="1077218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i="1" dirty="0" smtClean="0"/>
              <a:t>Масса тела — это физическая величина, которая характеризует его инертность.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124558" y="93664"/>
            <a:ext cx="8891954" cy="6670675"/>
            <a:chOff x="0" y="0"/>
            <a:chExt cx="6400" cy="4480"/>
          </a:xfrm>
        </p:grpSpPr>
        <p:sp>
          <p:nvSpPr>
            <p:cNvPr id="3" name="Freeform 4"/>
            <p:cNvSpPr>
              <a:spLocks noChangeAspect="1" noEditPoints="1"/>
            </p:cNvSpPr>
            <p:nvPr/>
          </p:nvSpPr>
          <p:spPr bwMode="auto">
            <a:xfrm>
              <a:off x="0" y="0"/>
              <a:ext cx="6400" cy="4480"/>
            </a:xfrm>
            <a:custGeom>
              <a:avLst/>
              <a:gdLst/>
              <a:ahLst/>
              <a:cxnLst>
                <a:cxn ang="0">
                  <a:pos x="0" y="4480"/>
                </a:cxn>
                <a:cxn ang="0">
                  <a:pos x="6400" y="0"/>
                </a:cxn>
                <a:cxn ang="0">
                  <a:pos x="6160" y="4000"/>
                </a:cxn>
                <a:cxn ang="0">
                  <a:pos x="6136" y="4002"/>
                </a:cxn>
                <a:cxn ang="0">
                  <a:pos x="6088" y="4010"/>
                </a:cxn>
                <a:cxn ang="0">
                  <a:pos x="6046" y="4028"/>
                </a:cxn>
                <a:cxn ang="0">
                  <a:pos x="6008" y="4054"/>
                </a:cxn>
                <a:cxn ang="0">
                  <a:pos x="5974" y="4088"/>
                </a:cxn>
                <a:cxn ang="0">
                  <a:pos x="5948" y="4126"/>
                </a:cxn>
                <a:cxn ang="0">
                  <a:pos x="5930" y="4168"/>
                </a:cxn>
                <a:cxn ang="0">
                  <a:pos x="5922" y="4216"/>
                </a:cxn>
                <a:cxn ang="0">
                  <a:pos x="5920" y="4240"/>
                </a:cxn>
                <a:cxn ang="0">
                  <a:pos x="5924" y="4282"/>
                </a:cxn>
                <a:cxn ang="0">
                  <a:pos x="5934" y="4320"/>
                </a:cxn>
                <a:cxn ang="0">
                  <a:pos x="466" y="4320"/>
                </a:cxn>
                <a:cxn ang="0">
                  <a:pos x="476" y="4282"/>
                </a:cxn>
                <a:cxn ang="0">
                  <a:pos x="480" y="4240"/>
                </a:cxn>
                <a:cxn ang="0">
                  <a:pos x="478" y="4216"/>
                </a:cxn>
                <a:cxn ang="0">
                  <a:pos x="470" y="4168"/>
                </a:cxn>
                <a:cxn ang="0">
                  <a:pos x="452" y="4126"/>
                </a:cxn>
                <a:cxn ang="0">
                  <a:pos x="426" y="4088"/>
                </a:cxn>
                <a:cxn ang="0">
                  <a:pos x="392" y="4054"/>
                </a:cxn>
                <a:cxn ang="0">
                  <a:pos x="354" y="4028"/>
                </a:cxn>
                <a:cxn ang="0">
                  <a:pos x="312" y="4010"/>
                </a:cxn>
                <a:cxn ang="0">
                  <a:pos x="264" y="4002"/>
                </a:cxn>
                <a:cxn ang="0">
                  <a:pos x="240" y="4000"/>
                </a:cxn>
                <a:cxn ang="0">
                  <a:pos x="198" y="4004"/>
                </a:cxn>
                <a:cxn ang="0">
                  <a:pos x="160" y="4014"/>
                </a:cxn>
                <a:cxn ang="0">
                  <a:pos x="160" y="466"/>
                </a:cxn>
                <a:cxn ang="0">
                  <a:pos x="198" y="476"/>
                </a:cxn>
                <a:cxn ang="0">
                  <a:pos x="240" y="480"/>
                </a:cxn>
                <a:cxn ang="0">
                  <a:pos x="264" y="478"/>
                </a:cxn>
                <a:cxn ang="0">
                  <a:pos x="312" y="470"/>
                </a:cxn>
                <a:cxn ang="0">
                  <a:pos x="354" y="452"/>
                </a:cxn>
                <a:cxn ang="0">
                  <a:pos x="392" y="426"/>
                </a:cxn>
                <a:cxn ang="0">
                  <a:pos x="426" y="392"/>
                </a:cxn>
                <a:cxn ang="0">
                  <a:pos x="452" y="354"/>
                </a:cxn>
                <a:cxn ang="0">
                  <a:pos x="470" y="312"/>
                </a:cxn>
                <a:cxn ang="0">
                  <a:pos x="478" y="264"/>
                </a:cxn>
                <a:cxn ang="0">
                  <a:pos x="480" y="240"/>
                </a:cxn>
                <a:cxn ang="0">
                  <a:pos x="476" y="198"/>
                </a:cxn>
                <a:cxn ang="0">
                  <a:pos x="466" y="160"/>
                </a:cxn>
                <a:cxn ang="0">
                  <a:pos x="5934" y="160"/>
                </a:cxn>
                <a:cxn ang="0">
                  <a:pos x="5924" y="198"/>
                </a:cxn>
                <a:cxn ang="0">
                  <a:pos x="5920" y="240"/>
                </a:cxn>
                <a:cxn ang="0">
                  <a:pos x="5922" y="264"/>
                </a:cxn>
                <a:cxn ang="0">
                  <a:pos x="5930" y="312"/>
                </a:cxn>
                <a:cxn ang="0">
                  <a:pos x="5948" y="354"/>
                </a:cxn>
                <a:cxn ang="0">
                  <a:pos x="5974" y="392"/>
                </a:cxn>
                <a:cxn ang="0">
                  <a:pos x="6008" y="426"/>
                </a:cxn>
                <a:cxn ang="0">
                  <a:pos x="6046" y="452"/>
                </a:cxn>
                <a:cxn ang="0">
                  <a:pos x="6088" y="470"/>
                </a:cxn>
                <a:cxn ang="0">
                  <a:pos x="6136" y="478"/>
                </a:cxn>
                <a:cxn ang="0">
                  <a:pos x="6160" y="480"/>
                </a:cxn>
                <a:cxn ang="0">
                  <a:pos x="6202" y="476"/>
                </a:cxn>
                <a:cxn ang="0">
                  <a:pos x="6240" y="466"/>
                </a:cxn>
                <a:cxn ang="0">
                  <a:pos x="6240" y="4014"/>
                </a:cxn>
                <a:cxn ang="0">
                  <a:pos x="6202" y="4004"/>
                </a:cxn>
                <a:cxn ang="0">
                  <a:pos x="6160" y="4000"/>
                </a:cxn>
              </a:cxnLst>
              <a:rect l="0" t="0" r="r" b="b"/>
              <a:pathLst>
                <a:path w="6400" h="4480">
                  <a:moveTo>
                    <a:pt x="0" y="0"/>
                  </a:moveTo>
                  <a:lnTo>
                    <a:pt x="0" y="4480"/>
                  </a:lnTo>
                  <a:lnTo>
                    <a:pt x="6400" y="4480"/>
                  </a:lnTo>
                  <a:lnTo>
                    <a:pt x="6400" y="0"/>
                  </a:lnTo>
                  <a:lnTo>
                    <a:pt x="0" y="0"/>
                  </a:lnTo>
                  <a:close/>
                  <a:moveTo>
                    <a:pt x="6160" y="4000"/>
                  </a:moveTo>
                  <a:lnTo>
                    <a:pt x="6160" y="4000"/>
                  </a:lnTo>
                  <a:lnTo>
                    <a:pt x="6136" y="4002"/>
                  </a:lnTo>
                  <a:lnTo>
                    <a:pt x="6112" y="4004"/>
                  </a:lnTo>
                  <a:lnTo>
                    <a:pt x="6088" y="4010"/>
                  </a:lnTo>
                  <a:lnTo>
                    <a:pt x="6066" y="4018"/>
                  </a:lnTo>
                  <a:lnTo>
                    <a:pt x="6046" y="4028"/>
                  </a:lnTo>
                  <a:lnTo>
                    <a:pt x="6026" y="4040"/>
                  </a:lnTo>
                  <a:lnTo>
                    <a:pt x="6008" y="4054"/>
                  </a:lnTo>
                  <a:lnTo>
                    <a:pt x="5990" y="4070"/>
                  </a:lnTo>
                  <a:lnTo>
                    <a:pt x="5974" y="4088"/>
                  </a:lnTo>
                  <a:lnTo>
                    <a:pt x="5960" y="4106"/>
                  </a:lnTo>
                  <a:lnTo>
                    <a:pt x="5948" y="4126"/>
                  </a:lnTo>
                  <a:lnTo>
                    <a:pt x="5938" y="4146"/>
                  </a:lnTo>
                  <a:lnTo>
                    <a:pt x="5930" y="4168"/>
                  </a:lnTo>
                  <a:lnTo>
                    <a:pt x="5924" y="4192"/>
                  </a:lnTo>
                  <a:lnTo>
                    <a:pt x="5922" y="4216"/>
                  </a:lnTo>
                  <a:lnTo>
                    <a:pt x="5920" y="4240"/>
                  </a:lnTo>
                  <a:lnTo>
                    <a:pt x="5920" y="4240"/>
                  </a:lnTo>
                  <a:lnTo>
                    <a:pt x="5920" y="4260"/>
                  </a:lnTo>
                  <a:lnTo>
                    <a:pt x="5924" y="4282"/>
                  </a:lnTo>
                  <a:lnTo>
                    <a:pt x="5928" y="4300"/>
                  </a:lnTo>
                  <a:lnTo>
                    <a:pt x="5934" y="4320"/>
                  </a:lnTo>
                  <a:lnTo>
                    <a:pt x="466" y="4320"/>
                  </a:lnTo>
                  <a:lnTo>
                    <a:pt x="466" y="4320"/>
                  </a:lnTo>
                  <a:lnTo>
                    <a:pt x="472" y="4300"/>
                  </a:lnTo>
                  <a:lnTo>
                    <a:pt x="476" y="4282"/>
                  </a:lnTo>
                  <a:lnTo>
                    <a:pt x="480" y="4260"/>
                  </a:lnTo>
                  <a:lnTo>
                    <a:pt x="480" y="4240"/>
                  </a:lnTo>
                  <a:lnTo>
                    <a:pt x="480" y="4240"/>
                  </a:lnTo>
                  <a:lnTo>
                    <a:pt x="478" y="4216"/>
                  </a:lnTo>
                  <a:lnTo>
                    <a:pt x="476" y="4192"/>
                  </a:lnTo>
                  <a:lnTo>
                    <a:pt x="470" y="4168"/>
                  </a:lnTo>
                  <a:lnTo>
                    <a:pt x="462" y="4146"/>
                  </a:lnTo>
                  <a:lnTo>
                    <a:pt x="452" y="4126"/>
                  </a:lnTo>
                  <a:lnTo>
                    <a:pt x="440" y="4106"/>
                  </a:lnTo>
                  <a:lnTo>
                    <a:pt x="426" y="4088"/>
                  </a:lnTo>
                  <a:lnTo>
                    <a:pt x="410" y="4070"/>
                  </a:lnTo>
                  <a:lnTo>
                    <a:pt x="392" y="4054"/>
                  </a:lnTo>
                  <a:lnTo>
                    <a:pt x="374" y="4040"/>
                  </a:lnTo>
                  <a:lnTo>
                    <a:pt x="354" y="4028"/>
                  </a:lnTo>
                  <a:lnTo>
                    <a:pt x="334" y="4018"/>
                  </a:lnTo>
                  <a:lnTo>
                    <a:pt x="312" y="4010"/>
                  </a:lnTo>
                  <a:lnTo>
                    <a:pt x="288" y="4004"/>
                  </a:lnTo>
                  <a:lnTo>
                    <a:pt x="264" y="4002"/>
                  </a:lnTo>
                  <a:lnTo>
                    <a:pt x="240" y="4000"/>
                  </a:lnTo>
                  <a:lnTo>
                    <a:pt x="240" y="4000"/>
                  </a:lnTo>
                  <a:lnTo>
                    <a:pt x="220" y="4000"/>
                  </a:lnTo>
                  <a:lnTo>
                    <a:pt x="198" y="4004"/>
                  </a:lnTo>
                  <a:lnTo>
                    <a:pt x="180" y="4008"/>
                  </a:lnTo>
                  <a:lnTo>
                    <a:pt x="160" y="4014"/>
                  </a:lnTo>
                  <a:lnTo>
                    <a:pt x="160" y="466"/>
                  </a:lnTo>
                  <a:lnTo>
                    <a:pt x="160" y="466"/>
                  </a:lnTo>
                  <a:lnTo>
                    <a:pt x="180" y="472"/>
                  </a:lnTo>
                  <a:lnTo>
                    <a:pt x="198" y="476"/>
                  </a:lnTo>
                  <a:lnTo>
                    <a:pt x="220" y="480"/>
                  </a:lnTo>
                  <a:lnTo>
                    <a:pt x="240" y="480"/>
                  </a:lnTo>
                  <a:lnTo>
                    <a:pt x="240" y="480"/>
                  </a:lnTo>
                  <a:lnTo>
                    <a:pt x="264" y="478"/>
                  </a:lnTo>
                  <a:lnTo>
                    <a:pt x="288" y="476"/>
                  </a:lnTo>
                  <a:lnTo>
                    <a:pt x="312" y="470"/>
                  </a:lnTo>
                  <a:lnTo>
                    <a:pt x="334" y="462"/>
                  </a:lnTo>
                  <a:lnTo>
                    <a:pt x="354" y="452"/>
                  </a:lnTo>
                  <a:lnTo>
                    <a:pt x="374" y="440"/>
                  </a:lnTo>
                  <a:lnTo>
                    <a:pt x="392" y="426"/>
                  </a:lnTo>
                  <a:lnTo>
                    <a:pt x="410" y="410"/>
                  </a:lnTo>
                  <a:lnTo>
                    <a:pt x="426" y="392"/>
                  </a:lnTo>
                  <a:lnTo>
                    <a:pt x="440" y="374"/>
                  </a:lnTo>
                  <a:lnTo>
                    <a:pt x="452" y="354"/>
                  </a:lnTo>
                  <a:lnTo>
                    <a:pt x="462" y="334"/>
                  </a:lnTo>
                  <a:lnTo>
                    <a:pt x="470" y="312"/>
                  </a:lnTo>
                  <a:lnTo>
                    <a:pt x="476" y="288"/>
                  </a:lnTo>
                  <a:lnTo>
                    <a:pt x="478" y="264"/>
                  </a:lnTo>
                  <a:lnTo>
                    <a:pt x="480" y="240"/>
                  </a:lnTo>
                  <a:lnTo>
                    <a:pt x="480" y="240"/>
                  </a:lnTo>
                  <a:lnTo>
                    <a:pt x="480" y="220"/>
                  </a:lnTo>
                  <a:lnTo>
                    <a:pt x="476" y="198"/>
                  </a:lnTo>
                  <a:lnTo>
                    <a:pt x="472" y="180"/>
                  </a:lnTo>
                  <a:lnTo>
                    <a:pt x="466" y="160"/>
                  </a:lnTo>
                  <a:lnTo>
                    <a:pt x="5934" y="160"/>
                  </a:lnTo>
                  <a:lnTo>
                    <a:pt x="5934" y="160"/>
                  </a:lnTo>
                  <a:lnTo>
                    <a:pt x="5928" y="180"/>
                  </a:lnTo>
                  <a:lnTo>
                    <a:pt x="5924" y="198"/>
                  </a:lnTo>
                  <a:lnTo>
                    <a:pt x="5920" y="220"/>
                  </a:lnTo>
                  <a:lnTo>
                    <a:pt x="5920" y="240"/>
                  </a:lnTo>
                  <a:lnTo>
                    <a:pt x="5920" y="240"/>
                  </a:lnTo>
                  <a:lnTo>
                    <a:pt x="5922" y="264"/>
                  </a:lnTo>
                  <a:lnTo>
                    <a:pt x="5924" y="288"/>
                  </a:lnTo>
                  <a:lnTo>
                    <a:pt x="5930" y="312"/>
                  </a:lnTo>
                  <a:lnTo>
                    <a:pt x="5938" y="334"/>
                  </a:lnTo>
                  <a:lnTo>
                    <a:pt x="5948" y="354"/>
                  </a:lnTo>
                  <a:lnTo>
                    <a:pt x="5960" y="374"/>
                  </a:lnTo>
                  <a:lnTo>
                    <a:pt x="5974" y="392"/>
                  </a:lnTo>
                  <a:lnTo>
                    <a:pt x="5990" y="410"/>
                  </a:lnTo>
                  <a:lnTo>
                    <a:pt x="6008" y="426"/>
                  </a:lnTo>
                  <a:lnTo>
                    <a:pt x="6026" y="440"/>
                  </a:lnTo>
                  <a:lnTo>
                    <a:pt x="6046" y="452"/>
                  </a:lnTo>
                  <a:lnTo>
                    <a:pt x="6066" y="462"/>
                  </a:lnTo>
                  <a:lnTo>
                    <a:pt x="6088" y="470"/>
                  </a:lnTo>
                  <a:lnTo>
                    <a:pt x="6112" y="476"/>
                  </a:lnTo>
                  <a:lnTo>
                    <a:pt x="6136" y="478"/>
                  </a:lnTo>
                  <a:lnTo>
                    <a:pt x="6160" y="480"/>
                  </a:lnTo>
                  <a:lnTo>
                    <a:pt x="6160" y="480"/>
                  </a:lnTo>
                  <a:lnTo>
                    <a:pt x="6180" y="480"/>
                  </a:lnTo>
                  <a:lnTo>
                    <a:pt x="6202" y="476"/>
                  </a:lnTo>
                  <a:lnTo>
                    <a:pt x="6220" y="472"/>
                  </a:lnTo>
                  <a:lnTo>
                    <a:pt x="6240" y="466"/>
                  </a:lnTo>
                  <a:lnTo>
                    <a:pt x="6240" y="4014"/>
                  </a:lnTo>
                  <a:lnTo>
                    <a:pt x="6240" y="4014"/>
                  </a:lnTo>
                  <a:lnTo>
                    <a:pt x="6220" y="4008"/>
                  </a:lnTo>
                  <a:lnTo>
                    <a:pt x="6202" y="4004"/>
                  </a:lnTo>
                  <a:lnTo>
                    <a:pt x="6180" y="4000"/>
                  </a:lnTo>
                  <a:lnTo>
                    <a:pt x="6160" y="4000"/>
                  </a:lnTo>
                  <a:lnTo>
                    <a:pt x="6160" y="4000"/>
                  </a:lnTo>
                  <a:close/>
                </a:path>
              </a:pathLst>
            </a:custGeom>
            <a:solidFill>
              <a:srgbClr val="0066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" name="Freeform 5"/>
            <p:cNvSpPr>
              <a:spLocks noChangeAspect="1" noEditPoints="1"/>
            </p:cNvSpPr>
            <p:nvPr/>
          </p:nvSpPr>
          <p:spPr bwMode="auto">
            <a:xfrm>
              <a:off x="304" y="304"/>
              <a:ext cx="5792" cy="3872"/>
            </a:xfrm>
            <a:custGeom>
              <a:avLst/>
              <a:gdLst/>
              <a:ahLst/>
              <a:cxnLst>
                <a:cxn ang="0">
                  <a:pos x="308" y="3850"/>
                </a:cxn>
                <a:cxn ang="0">
                  <a:pos x="320" y="3776"/>
                </a:cxn>
                <a:cxn ang="0">
                  <a:pos x="310" y="3710"/>
                </a:cxn>
                <a:cxn ang="0">
                  <a:pos x="268" y="3634"/>
                </a:cxn>
                <a:cxn ang="0">
                  <a:pos x="202" y="3580"/>
                </a:cxn>
                <a:cxn ang="0">
                  <a:pos x="118" y="3554"/>
                </a:cxn>
                <a:cxn ang="0">
                  <a:pos x="58" y="3556"/>
                </a:cxn>
                <a:cxn ang="0">
                  <a:pos x="0" y="300"/>
                </a:cxn>
                <a:cxn ang="0">
                  <a:pos x="58" y="316"/>
                </a:cxn>
                <a:cxn ang="0">
                  <a:pos x="118" y="318"/>
                </a:cxn>
                <a:cxn ang="0">
                  <a:pos x="202" y="292"/>
                </a:cxn>
                <a:cxn ang="0">
                  <a:pos x="268" y="238"/>
                </a:cxn>
                <a:cxn ang="0">
                  <a:pos x="310" y="162"/>
                </a:cxn>
                <a:cxn ang="0">
                  <a:pos x="320" y="96"/>
                </a:cxn>
                <a:cxn ang="0">
                  <a:pos x="308" y="22"/>
                </a:cxn>
                <a:cxn ang="0">
                  <a:pos x="5484" y="22"/>
                </a:cxn>
                <a:cxn ang="0">
                  <a:pos x="5472" y="96"/>
                </a:cxn>
                <a:cxn ang="0">
                  <a:pos x="5482" y="162"/>
                </a:cxn>
                <a:cxn ang="0">
                  <a:pos x="5524" y="238"/>
                </a:cxn>
                <a:cxn ang="0">
                  <a:pos x="5590" y="292"/>
                </a:cxn>
                <a:cxn ang="0">
                  <a:pos x="5674" y="318"/>
                </a:cxn>
                <a:cxn ang="0">
                  <a:pos x="5734" y="316"/>
                </a:cxn>
                <a:cxn ang="0">
                  <a:pos x="5792" y="3572"/>
                </a:cxn>
                <a:cxn ang="0">
                  <a:pos x="5734" y="3556"/>
                </a:cxn>
                <a:cxn ang="0">
                  <a:pos x="5674" y="3554"/>
                </a:cxn>
                <a:cxn ang="0">
                  <a:pos x="5590" y="3580"/>
                </a:cxn>
                <a:cxn ang="0">
                  <a:pos x="5524" y="3634"/>
                </a:cxn>
                <a:cxn ang="0">
                  <a:pos x="5482" y="3710"/>
                </a:cxn>
                <a:cxn ang="0">
                  <a:pos x="5472" y="3776"/>
                </a:cxn>
                <a:cxn ang="0">
                  <a:pos x="5484" y="3850"/>
                </a:cxn>
                <a:cxn ang="0">
                  <a:pos x="5448" y="3840"/>
                </a:cxn>
                <a:cxn ang="0">
                  <a:pos x="5440" y="3776"/>
                </a:cxn>
                <a:cxn ang="0">
                  <a:pos x="5460" y="3676"/>
                </a:cxn>
                <a:cxn ang="0">
                  <a:pos x="5516" y="3596"/>
                </a:cxn>
                <a:cxn ang="0">
                  <a:pos x="5596" y="3540"/>
                </a:cxn>
                <a:cxn ang="0">
                  <a:pos x="5696" y="3520"/>
                </a:cxn>
                <a:cxn ang="0">
                  <a:pos x="5760" y="344"/>
                </a:cxn>
                <a:cxn ang="0">
                  <a:pos x="5696" y="352"/>
                </a:cxn>
                <a:cxn ang="0">
                  <a:pos x="5596" y="332"/>
                </a:cxn>
                <a:cxn ang="0">
                  <a:pos x="5516" y="276"/>
                </a:cxn>
                <a:cxn ang="0">
                  <a:pos x="5460" y="196"/>
                </a:cxn>
                <a:cxn ang="0">
                  <a:pos x="5440" y="96"/>
                </a:cxn>
                <a:cxn ang="0">
                  <a:pos x="344" y="32"/>
                </a:cxn>
                <a:cxn ang="0">
                  <a:pos x="352" y="96"/>
                </a:cxn>
                <a:cxn ang="0">
                  <a:pos x="332" y="196"/>
                </a:cxn>
                <a:cxn ang="0">
                  <a:pos x="276" y="276"/>
                </a:cxn>
                <a:cxn ang="0">
                  <a:pos x="196" y="332"/>
                </a:cxn>
                <a:cxn ang="0">
                  <a:pos x="96" y="352"/>
                </a:cxn>
                <a:cxn ang="0">
                  <a:pos x="32" y="3528"/>
                </a:cxn>
                <a:cxn ang="0">
                  <a:pos x="96" y="3520"/>
                </a:cxn>
                <a:cxn ang="0">
                  <a:pos x="196" y="3540"/>
                </a:cxn>
                <a:cxn ang="0">
                  <a:pos x="276" y="3596"/>
                </a:cxn>
                <a:cxn ang="0">
                  <a:pos x="332" y="3676"/>
                </a:cxn>
                <a:cxn ang="0">
                  <a:pos x="352" y="3776"/>
                </a:cxn>
                <a:cxn ang="0">
                  <a:pos x="344" y="3840"/>
                </a:cxn>
              </a:cxnLst>
              <a:rect l="0" t="0" r="r" b="b"/>
              <a:pathLst>
                <a:path w="5792" h="3872">
                  <a:moveTo>
                    <a:pt x="5492" y="3872"/>
                  </a:moveTo>
                  <a:lnTo>
                    <a:pt x="300" y="3872"/>
                  </a:lnTo>
                  <a:lnTo>
                    <a:pt x="308" y="3850"/>
                  </a:lnTo>
                  <a:lnTo>
                    <a:pt x="308" y="3850"/>
                  </a:lnTo>
                  <a:lnTo>
                    <a:pt x="312" y="3832"/>
                  </a:lnTo>
                  <a:lnTo>
                    <a:pt x="316" y="3814"/>
                  </a:lnTo>
                  <a:lnTo>
                    <a:pt x="320" y="3796"/>
                  </a:lnTo>
                  <a:lnTo>
                    <a:pt x="320" y="3776"/>
                  </a:lnTo>
                  <a:lnTo>
                    <a:pt x="320" y="3776"/>
                  </a:lnTo>
                  <a:lnTo>
                    <a:pt x="318" y="3754"/>
                  </a:lnTo>
                  <a:lnTo>
                    <a:pt x="316" y="3730"/>
                  </a:lnTo>
                  <a:lnTo>
                    <a:pt x="310" y="3710"/>
                  </a:lnTo>
                  <a:lnTo>
                    <a:pt x="302" y="3688"/>
                  </a:lnTo>
                  <a:lnTo>
                    <a:pt x="292" y="3670"/>
                  </a:lnTo>
                  <a:lnTo>
                    <a:pt x="282" y="3650"/>
                  </a:lnTo>
                  <a:lnTo>
                    <a:pt x="268" y="3634"/>
                  </a:lnTo>
                  <a:lnTo>
                    <a:pt x="254" y="3618"/>
                  </a:lnTo>
                  <a:lnTo>
                    <a:pt x="238" y="3604"/>
                  </a:lnTo>
                  <a:lnTo>
                    <a:pt x="222" y="3590"/>
                  </a:lnTo>
                  <a:lnTo>
                    <a:pt x="202" y="3580"/>
                  </a:lnTo>
                  <a:lnTo>
                    <a:pt x="184" y="3570"/>
                  </a:lnTo>
                  <a:lnTo>
                    <a:pt x="162" y="3562"/>
                  </a:lnTo>
                  <a:lnTo>
                    <a:pt x="142" y="3556"/>
                  </a:lnTo>
                  <a:lnTo>
                    <a:pt x="118" y="3554"/>
                  </a:lnTo>
                  <a:lnTo>
                    <a:pt x="96" y="3552"/>
                  </a:lnTo>
                  <a:lnTo>
                    <a:pt x="96" y="3552"/>
                  </a:lnTo>
                  <a:lnTo>
                    <a:pt x="76" y="3552"/>
                  </a:lnTo>
                  <a:lnTo>
                    <a:pt x="58" y="3556"/>
                  </a:lnTo>
                  <a:lnTo>
                    <a:pt x="40" y="3560"/>
                  </a:lnTo>
                  <a:lnTo>
                    <a:pt x="22" y="3564"/>
                  </a:lnTo>
                  <a:lnTo>
                    <a:pt x="0" y="3572"/>
                  </a:lnTo>
                  <a:lnTo>
                    <a:pt x="0" y="300"/>
                  </a:lnTo>
                  <a:lnTo>
                    <a:pt x="22" y="308"/>
                  </a:lnTo>
                  <a:lnTo>
                    <a:pt x="22" y="308"/>
                  </a:lnTo>
                  <a:lnTo>
                    <a:pt x="40" y="312"/>
                  </a:lnTo>
                  <a:lnTo>
                    <a:pt x="58" y="316"/>
                  </a:lnTo>
                  <a:lnTo>
                    <a:pt x="76" y="320"/>
                  </a:lnTo>
                  <a:lnTo>
                    <a:pt x="96" y="320"/>
                  </a:lnTo>
                  <a:lnTo>
                    <a:pt x="96" y="320"/>
                  </a:lnTo>
                  <a:lnTo>
                    <a:pt x="118" y="318"/>
                  </a:lnTo>
                  <a:lnTo>
                    <a:pt x="142" y="316"/>
                  </a:lnTo>
                  <a:lnTo>
                    <a:pt x="162" y="310"/>
                  </a:lnTo>
                  <a:lnTo>
                    <a:pt x="184" y="302"/>
                  </a:lnTo>
                  <a:lnTo>
                    <a:pt x="202" y="292"/>
                  </a:lnTo>
                  <a:lnTo>
                    <a:pt x="222" y="282"/>
                  </a:lnTo>
                  <a:lnTo>
                    <a:pt x="238" y="268"/>
                  </a:lnTo>
                  <a:lnTo>
                    <a:pt x="254" y="254"/>
                  </a:lnTo>
                  <a:lnTo>
                    <a:pt x="268" y="238"/>
                  </a:lnTo>
                  <a:lnTo>
                    <a:pt x="282" y="222"/>
                  </a:lnTo>
                  <a:lnTo>
                    <a:pt x="292" y="202"/>
                  </a:lnTo>
                  <a:lnTo>
                    <a:pt x="302" y="184"/>
                  </a:lnTo>
                  <a:lnTo>
                    <a:pt x="310" y="162"/>
                  </a:lnTo>
                  <a:lnTo>
                    <a:pt x="316" y="142"/>
                  </a:lnTo>
                  <a:lnTo>
                    <a:pt x="318" y="118"/>
                  </a:lnTo>
                  <a:lnTo>
                    <a:pt x="320" y="96"/>
                  </a:lnTo>
                  <a:lnTo>
                    <a:pt x="320" y="96"/>
                  </a:lnTo>
                  <a:lnTo>
                    <a:pt x="320" y="76"/>
                  </a:lnTo>
                  <a:lnTo>
                    <a:pt x="316" y="58"/>
                  </a:lnTo>
                  <a:lnTo>
                    <a:pt x="312" y="40"/>
                  </a:lnTo>
                  <a:lnTo>
                    <a:pt x="308" y="22"/>
                  </a:lnTo>
                  <a:lnTo>
                    <a:pt x="300" y="0"/>
                  </a:lnTo>
                  <a:lnTo>
                    <a:pt x="5492" y="0"/>
                  </a:lnTo>
                  <a:lnTo>
                    <a:pt x="5484" y="22"/>
                  </a:lnTo>
                  <a:lnTo>
                    <a:pt x="5484" y="22"/>
                  </a:lnTo>
                  <a:lnTo>
                    <a:pt x="5480" y="40"/>
                  </a:lnTo>
                  <a:lnTo>
                    <a:pt x="5476" y="58"/>
                  </a:lnTo>
                  <a:lnTo>
                    <a:pt x="5472" y="76"/>
                  </a:lnTo>
                  <a:lnTo>
                    <a:pt x="5472" y="96"/>
                  </a:lnTo>
                  <a:lnTo>
                    <a:pt x="5472" y="96"/>
                  </a:lnTo>
                  <a:lnTo>
                    <a:pt x="5474" y="118"/>
                  </a:lnTo>
                  <a:lnTo>
                    <a:pt x="5476" y="142"/>
                  </a:lnTo>
                  <a:lnTo>
                    <a:pt x="5482" y="162"/>
                  </a:lnTo>
                  <a:lnTo>
                    <a:pt x="5490" y="184"/>
                  </a:lnTo>
                  <a:lnTo>
                    <a:pt x="5500" y="202"/>
                  </a:lnTo>
                  <a:lnTo>
                    <a:pt x="5510" y="222"/>
                  </a:lnTo>
                  <a:lnTo>
                    <a:pt x="5524" y="238"/>
                  </a:lnTo>
                  <a:lnTo>
                    <a:pt x="5538" y="254"/>
                  </a:lnTo>
                  <a:lnTo>
                    <a:pt x="5554" y="268"/>
                  </a:lnTo>
                  <a:lnTo>
                    <a:pt x="5570" y="282"/>
                  </a:lnTo>
                  <a:lnTo>
                    <a:pt x="5590" y="292"/>
                  </a:lnTo>
                  <a:lnTo>
                    <a:pt x="5608" y="302"/>
                  </a:lnTo>
                  <a:lnTo>
                    <a:pt x="5630" y="310"/>
                  </a:lnTo>
                  <a:lnTo>
                    <a:pt x="5650" y="316"/>
                  </a:lnTo>
                  <a:lnTo>
                    <a:pt x="5674" y="318"/>
                  </a:lnTo>
                  <a:lnTo>
                    <a:pt x="5696" y="320"/>
                  </a:lnTo>
                  <a:lnTo>
                    <a:pt x="5696" y="320"/>
                  </a:lnTo>
                  <a:lnTo>
                    <a:pt x="5716" y="320"/>
                  </a:lnTo>
                  <a:lnTo>
                    <a:pt x="5734" y="316"/>
                  </a:lnTo>
                  <a:lnTo>
                    <a:pt x="5752" y="312"/>
                  </a:lnTo>
                  <a:lnTo>
                    <a:pt x="5770" y="308"/>
                  </a:lnTo>
                  <a:lnTo>
                    <a:pt x="5792" y="300"/>
                  </a:lnTo>
                  <a:lnTo>
                    <a:pt x="5792" y="3572"/>
                  </a:lnTo>
                  <a:lnTo>
                    <a:pt x="5770" y="3564"/>
                  </a:lnTo>
                  <a:lnTo>
                    <a:pt x="5770" y="3564"/>
                  </a:lnTo>
                  <a:lnTo>
                    <a:pt x="5752" y="3560"/>
                  </a:lnTo>
                  <a:lnTo>
                    <a:pt x="5734" y="3556"/>
                  </a:lnTo>
                  <a:lnTo>
                    <a:pt x="5716" y="3552"/>
                  </a:lnTo>
                  <a:lnTo>
                    <a:pt x="5696" y="3552"/>
                  </a:lnTo>
                  <a:lnTo>
                    <a:pt x="5696" y="3552"/>
                  </a:lnTo>
                  <a:lnTo>
                    <a:pt x="5674" y="3554"/>
                  </a:lnTo>
                  <a:lnTo>
                    <a:pt x="5650" y="3556"/>
                  </a:lnTo>
                  <a:lnTo>
                    <a:pt x="5630" y="3562"/>
                  </a:lnTo>
                  <a:lnTo>
                    <a:pt x="5608" y="3570"/>
                  </a:lnTo>
                  <a:lnTo>
                    <a:pt x="5590" y="3580"/>
                  </a:lnTo>
                  <a:lnTo>
                    <a:pt x="5570" y="3590"/>
                  </a:lnTo>
                  <a:lnTo>
                    <a:pt x="5554" y="3604"/>
                  </a:lnTo>
                  <a:lnTo>
                    <a:pt x="5538" y="3618"/>
                  </a:lnTo>
                  <a:lnTo>
                    <a:pt x="5524" y="3634"/>
                  </a:lnTo>
                  <a:lnTo>
                    <a:pt x="5510" y="3650"/>
                  </a:lnTo>
                  <a:lnTo>
                    <a:pt x="5500" y="3670"/>
                  </a:lnTo>
                  <a:lnTo>
                    <a:pt x="5490" y="3688"/>
                  </a:lnTo>
                  <a:lnTo>
                    <a:pt x="5482" y="3710"/>
                  </a:lnTo>
                  <a:lnTo>
                    <a:pt x="5476" y="3730"/>
                  </a:lnTo>
                  <a:lnTo>
                    <a:pt x="5474" y="3754"/>
                  </a:lnTo>
                  <a:lnTo>
                    <a:pt x="5472" y="3776"/>
                  </a:lnTo>
                  <a:lnTo>
                    <a:pt x="5472" y="3776"/>
                  </a:lnTo>
                  <a:lnTo>
                    <a:pt x="5472" y="3796"/>
                  </a:lnTo>
                  <a:lnTo>
                    <a:pt x="5476" y="3814"/>
                  </a:lnTo>
                  <a:lnTo>
                    <a:pt x="5480" y="3832"/>
                  </a:lnTo>
                  <a:lnTo>
                    <a:pt x="5484" y="3850"/>
                  </a:lnTo>
                  <a:lnTo>
                    <a:pt x="5492" y="3872"/>
                  </a:lnTo>
                  <a:lnTo>
                    <a:pt x="5492" y="3872"/>
                  </a:lnTo>
                  <a:close/>
                  <a:moveTo>
                    <a:pt x="344" y="3840"/>
                  </a:moveTo>
                  <a:lnTo>
                    <a:pt x="5448" y="3840"/>
                  </a:lnTo>
                  <a:lnTo>
                    <a:pt x="5448" y="3840"/>
                  </a:lnTo>
                  <a:lnTo>
                    <a:pt x="5442" y="3808"/>
                  </a:lnTo>
                  <a:lnTo>
                    <a:pt x="5440" y="3776"/>
                  </a:lnTo>
                  <a:lnTo>
                    <a:pt x="5440" y="3776"/>
                  </a:lnTo>
                  <a:lnTo>
                    <a:pt x="5442" y="3750"/>
                  </a:lnTo>
                  <a:lnTo>
                    <a:pt x="5446" y="3724"/>
                  </a:lnTo>
                  <a:lnTo>
                    <a:pt x="5452" y="3700"/>
                  </a:lnTo>
                  <a:lnTo>
                    <a:pt x="5460" y="3676"/>
                  </a:lnTo>
                  <a:lnTo>
                    <a:pt x="5470" y="3654"/>
                  </a:lnTo>
                  <a:lnTo>
                    <a:pt x="5484" y="3632"/>
                  </a:lnTo>
                  <a:lnTo>
                    <a:pt x="5498" y="3614"/>
                  </a:lnTo>
                  <a:lnTo>
                    <a:pt x="5516" y="3596"/>
                  </a:lnTo>
                  <a:lnTo>
                    <a:pt x="5534" y="3578"/>
                  </a:lnTo>
                  <a:lnTo>
                    <a:pt x="5552" y="3564"/>
                  </a:lnTo>
                  <a:lnTo>
                    <a:pt x="5574" y="3550"/>
                  </a:lnTo>
                  <a:lnTo>
                    <a:pt x="5596" y="3540"/>
                  </a:lnTo>
                  <a:lnTo>
                    <a:pt x="5620" y="3532"/>
                  </a:lnTo>
                  <a:lnTo>
                    <a:pt x="5644" y="3526"/>
                  </a:lnTo>
                  <a:lnTo>
                    <a:pt x="5670" y="3522"/>
                  </a:lnTo>
                  <a:lnTo>
                    <a:pt x="5696" y="3520"/>
                  </a:lnTo>
                  <a:lnTo>
                    <a:pt x="5696" y="3520"/>
                  </a:lnTo>
                  <a:lnTo>
                    <a:pt x="5728" y="3522"/>
                  </a:lnTo>
                  <a:lnTo>
                    <a:pt x="5760" y="3528"/>
                  </a:lnTo>
                  <a:lnTo>
                    <a:pt x="5760" y="344"/>
                  </a:lnTo>
                  <a:lnTo>
                    <a:pt x="5760" y="344"/>
                  </a:lnTo>
                  <a:lnTo>
                    <a:pt x="5728" y="350"/>
                  </a:lnTo>
                  <a:lnTo>
                    <a:pt x="5696" y="352"/>
                  </a:lnTo>
                  <a:lnTo>
                    <a:pt x="5696" y="352"/>
                  </a:lnTo>
                  <a:lnTo>
                    <a:pt x="5670" y="350"/>
                  </a:lnTo>
                  <a:lnTo>
                    <a:pt x="5644" y="346"/>
                  </a:lnTo>
                  <a:lnTo>
                    <a:pt x="5620" y="340"/>
                  </a:lnTo>
                  <a:lnTo>
                    <a:pt x="5596" y="332"/>
                  </a:lnTo>
                  <a:lnTo>
                    <a:pt x="5574" y="322"/>
                  </a:lnTo>
                  <a:lnTo>
                    <a:pt x="5552" y="308"/>
                  </a:lnTo>
                  <a:lnTo>
                    <a:pt x="5534" y="294"/>
                  </a:lnTo>
                  <a:lnTo>
                    <a:pt x="5516" y="276"/>
                  </a:lnTo>
                  <a:lnTo>
                    <a:pt x="5498" y="258"/>
                  </a:lnTo>
                  <a:lnTo>
                    <a:pt x="5484" y="240"/>
                  </a:lnTo>
                  <a:lnTo>
                    <a:pt x="5470" y="218"/>
                  </a:lnTo>
                  <a:lnTo>
                    <a:pt x="5460" y="196"/>
                  </a:lnTo>
                  <a:lnTo>
                    <a:pt x="5452" y="172"/>
                  </a:lnTo>
                  <a:lnTo>
                    <a:pt x="5446" y="148"/>
                  </a:lnTo>
                  <a:lnTo>
                    <a:pt x="5442" y="122"/>
                  </a:lnTo>
                  <a:lnTo>
                    <a:pt x="5440" y="96"/>
                  </a:lnTo>
                  <a:lnTo>
                    <a:pt x="5440" y="96"/>
                  </a:lnTo>
                  <a:lnTo>
                    <a:pt x="5442" y="64"/>
                  </a:lnTo>
                  <a:lnTo>
                    <a:pt x="5448" y="32"/>
                  </a:lnTo>
                  <a:lnTo>
                    <a:pt x="344" y="32"/>
                  </a:lnTo>
                  <a:lnTo>
                    <a:pt x="344" y="32"/>
                  </a:lnTo>
                  <a:lnTo>
                    <a:pt x="350" y="64"/>
                  </a:lnTo>
                  <a:lnTo>
                    <a:pt x="352" y="96"/>
                  </a:lnTo>
                  <a:lnTo>
                    <a:pt x="352" y="96"/>
                  </a:lnTo>
                  <a:lnTo>
                    <a:pt x="350" y="122"/>
                  </a:lnTo>
                  <a:lnTo>
                    <a:pt x="346" y="148"/>
                  </a:lnTo>
                  <a:lnTo>
                    <a:pt x="340" y="172"/>
                  </a:lnTo>
                  <a:lnTo>
                    <a:pt x="332" y="196"/>
                  </a:lnTo>
                  <a:lnTo>
                    <a:pt x="322" y="218"/>
                  </a:lnTo>
                  <a:lnTo>
                    <a:pt x="308" y="240"/>
                  </a:lnTo>
                  <a:lnTo>
                    <a:pt x="294" y="258"/>
                  </a:lnTo>
                  <a:lnTo>
                    <a:pt x="276" y="276"/>
                  </a:lnTo>
                  <a:lnTo>
                    <a:pt x="258" y="294"/>
                  </a:lnTo>
                  <a:lnTo>
                    <a:pt x="240" y="308"/>
                  </a:lnTo>
                  <a:lnTo>
                    <a:pt x="218" y="322"/>
                  </a:lnTo>
                  <a:lnTo>
                    <a:pt x="196" y="332"/>
                  </a:lnTo>
                  <a:lnTo>
                    <a:pt x="172" y="340"/>
                  </a:lnTo>
                  <a:lnTo>
                    <a:pt x="148" y="346"/>
                  </a:lnTo>
                  <a:lnTo>
                    <a:pt x="122" y="350"/>
                  </a:lnTo>
                  <a:lnTo>
                    <a:pt x="96" y="352"/>
                  </a:lnTo>
                  <a:lnTo>
                    <a:pt x="96" y="352"/>
                  </a:lnTo>
                  <a:lnTo>
                    <a:pt x="64" y="350"/>
                  </a:lnTo>
                  <a:lnTo>
                    <a:pt x="32" y="344"/>
                  </a:lnTo>
                  <a:lnTo>
                    <a:pt x="32" y="3528"/>
                  </a:lnTo>
                  <a:lnTo>
                    <a:pt x="32" y="3528"/>
                  </a:lnTo>
                  <a:lnTo>
                    <a:pt x="64" y="3522"/>
                  </a:lnTo>
                  <a:lnTo>
                    <a:pt x="96" y="3520"/>
                  </a:lnTo>
                  <a:lnTo>
                    <a:pt x="96" y="3520"/>
                  </a:lnTo>
                  <a:lnTo>
                    <a:pt x="122" y="3522"/>
                  </a:lnTo>
                  <a:lnTo>
                    <a:pt x="148" y="3526"/>
                  </a:lnTo>
                  <a:lnTo>
                    <a:pt x="172" y="3532"/>
                  </a:lnTo>
                  <a:lnTo>
                    <a:pt x="196" y="3540"/>
                  </a:lnTo>
                  <a:lnTo>
                    <a:pt x="218" y="3550"/>
                  </a:lnTo>
                  <a:lnTo>
                    <a:pt x="240" y="3564"/>
                  </a:lnTo>
                  <a:lnTo>
                    <a:pt x="258" y="3578"/>
                  </a:lnTo>
                  <a:lnTo>
                    <a:pt x="276" y="3596"/>
                  </a:lnTo>
                  <a:lnTo>
                    <a:pt x="294" y="3614"/>
                  </a:lnTo>
                  <a:lnTo>
                    <a:pt x="308" y="3632"/>
                  </a:lnTo>
                  <a:lnTo>
                    <a:pt x="322" y="3654"/>
                  </a:lnTo>
                  <a:lnTo>
                    <a:pt x="332" y="3676"/>
                  </a:lnTo>
                  <a:lnTo>
                    <a:pt x="340" y="3700"/>
                  </a:lnTo>
                  <a:lnTo>
                    <a:pt x="346" y="3724"/>
                  </a:lnTo>
                  <a:lnTo>
                    <a:pt x="350" y="3750"/>
                  </a:lnTo>
                  <a:lnTo>
                    <a:pt x="352" y="3776"/>
                  </a:lnTo>
                  <a:lnTo>
                    <a:pt x="352" y="3776"/>
                  </a:lnTo>
                  <a:lnTo>
                    <a:pt x="350" y="3808"/>
                  </a:lnTo>
                  <a:lnTo>
                    <a:pt x="344" y="3840"/>
                  </a:lnTo>
                  <a:lnTo>
                    <a:pt x="344" y="3840"/>
                  </a:lnTo>
                  <a:close/>
                </a:path>
              </a:pathLst>
            </a:custGeom>
            <a:solidFill>
              <a:srgbClr val="006699"/>
            </a:solidFill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3"/>
          <p:cNvGrpSpPr>
            <a:grpSpLocks noChangeAspect="1"/>
          </p:cNvGrpSpPr>
          <p:nvPr/>
        </p:nvGrpSpPr>
        <p:grpSpPr bwMode="auto">
          <a:xfrm>
            <a:off x="276958" y="246064"/>
            <a:ext cx="8891954" cy="6670675"/>
            <a:chOff x="0" y="0"/>
            <a:chExt cx="6400" cy="4480"/>
          </a:xfrm>
        </p:grpSpPr>
        <p:sp>
          <p:nvSpPr>
            <p:cNvPr id="6" name="Freeform 4"/>
            <p:cNvSpPr>
              <a:spLocks noChangeAspect="1" noEditPoints="1"/>
            </p:cNvSpPr>
            <p:nvPr/>
          </p:nvSpPr>
          <p:spPr bwMode="auto">
            <a:xfrm>
              <a:off x="0" y="0"/>
              <a:ext cx="6400" cy="4480"/>
            </a:xfrm>
            <a:custGeom>
              <a:avLst/>
              <a:gdLst/>
              <a:ahLst/>
              <a:cxnLst>
                <a:cxn ang="0">
                  <a:pos x="0" y="4480"/>
                </a:cxn>
                <a:cxn ang="0">
                  <a:pos x="6400" y="0"/>
                </a:cxn>
                <a:cxn ang="0">
                  <a:pos x="6160" y="4000"/>
                </a:cxn>
                <a:cxn ang="0">
                  <a:pos x="6136" y="4002"/>
                </a:cxn>
                <a:cxn ang="0">
                  <a:pos x="6088" y="4010"/>
                </a:cxn>
                <a:cxn ang="0">
                  <a:pos x="6046" y="4028"/>
                </a:cxn>
                <a:cxn ang="0">
                  <a:pos x="6008" y="4054"/>
                </a:cxn>
                <a:cxn ang="0">
                  <a:pos x="5974" y="4088"/>
                </a:cxn>
                <a:cxn ang="0">
                  <a:pos x="5948" y="4126"/>
                </a:cxn>
                <a:cxn ang="0">
                  <a:pos x="5930" y="4168"/>
                </a:cxn>
                <a:cxn ang="0">
                  <a:pos x="5922" y="4216"/>
                </a:cxn>
                <a:cxn ang="0">
                  <a:pos x="5920" y="4240"/>
                </a:cxn>
                <a:cxn ang="0">
                  <a:pos x="5924" y="4282"/>
                </a:cxn>
                <a:cxn ang="0">
                  <a:pos x="5934" y="4320"/>
                </a:cxn>
                <a:cxn ang="0">
                  <a:pos x="466" y="4320"/>
                </a:cxn>
                <a:cxn ang="0">
                  <a:pos x="476" y="4282"/>
                </a:cxn>
                <a:cxn ang="0">
                  <a:pos x="480" y="4240"/>
                </a:cxn>
                <a:cxn ang="0">
                  <a:pos x="478" y="4216"/>
                </a:cxn>
                <a:cxn ang="0">
                  <a:pos x="470" y="4168"/>
                </a:cxn>
                <a:cxn ang="0">
                  <a:pos x="452" y="4126"/>
                </a:cxn>
                <a:cxn ang="0">
                  <a:pos x="426" y="4088"/>
                </a:cxn>
                <a:cxn ang="0">
                  <a:pos x="392" y="4054"/>
                </a:cxn>
                <a:cxn ang="0">
                  <a:pos x="354" y="4028"/>
                </a:cxn>
                <a:cxn ang="0">
                  <a:pos x="312" y="4010"/>
                </a:cxn>
                <a:cxn ang="0">
                  <a:pos x="264" y="4002"/>
                </a:cxn>
                <a:cxn ang="0">
                  <a:pos x="240" y="4000"/>
                </a:cxn>
                <a:cxn ang="0">
                  <a:pos x="198" y="4004"/>
                </a:cxn>
                <a:cxn ang="0">
                  <a:pos x="160" y="4014"/>
                </a:cxn>
                <a:cxn ang="0">
                  <a:pos x="160" y="466"/>
                </a:cxn>
                <a:cxn ang="0">
                  <a:pos x="198" y="476"/>
                </a:cxn>
                <a:cxn ang="0">
                  <a:pos x="240" y="480"/>
                </a:cxn>
                <a:cxn ang="0">
                  <a:pos x="264" y="478"/>
                </a:cxn>
                <a:cxn ang="0">
                  <a:pos x="312" y="470"/>
                </a:cxn>
                <a:cxn ang="0">
                  <a:pos x="354" y="452"/>
                </a:cxn>
                <a:cxn ang="0">
                  <a:pos x="392" y="426"/>
                </a:cxn>
                <a:cxn ang="0">
                  <a:pos x="426" y="392"/>
                </a:cxn>
                <a:cxn ang="0">
                  <a:pos x="452" y="354"/>
                </a:cxn>
                <a:cxn ang="0">
                  <a:pos x="470" y="312"/>
                </a:cxn>
                <a:cxn ang="0">
                  <a:pos x="478" y="264"/>
                </a:cxn>
                <a:cxn ang="0">
                  <a:pos x="480" y="240"/>
                </a:cxn>
                <a:cxn ang="0">
                  <a:pos x="476" y="198"/>
                </a:cxn>
                <a:cxn ang="0">
                  <a:pos x="466" y="160"/>
                </a:cxn>
                <a:cxn ang="0">
                  <a:pos x="5934" y="160"/>
                </a:cxn>
                <a:cxn ang="0">
                  <a:pos x="5924" y="198"/>
                </a:cxn>
                <a:cxn ang="0">
                  <a:pos x="5920" y="240"/>
                </a:cxn>
                <a:cxn ang="0">
                  <a:pos x="5922" y="264"/>
                </a:cxn>
                <a:cxn ang="0">
                  <a:pos x="5930" y="312"/>
                </a:cxn>
                <a:cxn ang="0">
                  <a:pos x="5948" y="354"/>
                </a:cxn>
                <a:cxn ang="0">
                  <a:pos x="5974" y="392"/>
                </a:cxn>
                <a:cxn ang="0">
                  <a:pos x="6008" y="426"/>
                </a:cxn>
                <a:cxn ang="0">
                  <a:pos x="6046" y="452"/>
                </a:cxn>
                <a:cxn ang="0">
                  <a:pos x="6088" y="470"/>
                </a:cxn>
                <a:cxn ang="0">
                  <a:pos x="6136" y="478"/>
                </a:cxn>
                <a:cxn ang="0">
                  <a:pos x="6160" y="480"/>
                </a:cxn>
                <a:cxn ang="0">
                  <a:pos x="6202" y="476"/>
                </a:cxn>
                <a:cxn ang="0">
                  <a:pos x="6240" y="466"/>
                </a:cxn>
                <a:cxn ang="0">
                  <a:pos x="6240" y="4014"/>
                </a:cxn>
                <a:cxn ang="0">
                  <a:pos x="6202" y="4004"/>
                </a:cxn>
                <a:cxn ang="0">
                  <a:pos x="6160" y="4000"/>
                </a:cxn>
              </a:cxnLst>
              <a:rect l="0" t="0" r="r" b="b"/>
              <a:pathLst>
                <a:path w="6400" h="4480">
                  <a:moveTo>
                    <a:pt x="0" y="0"/>
                  </a:moveTo>
                  <a:lnTo>
                    <a:pt x="0" y="4480"/>
                  </a:lnTo>
                  <a:lnTo>
                    <a:pt x="6400" y="4480"/>
                  </a:lnTo>
                  <a:lnTo>
                    <a:pt x="6400" y="0"/>
                  </a:lnTo>
                  <a:lnTo>
                    <a:pt x="0" y="0"/>
                  </a:lnTo>
                  <a:close/>
                  <a:moveTo>
                    <a:pt x="6160" y="4000"/>
                  </a:moveTo>
                  <a:lnTo>
                    <a:pt x="6160" y="4000"/>
                  </a:lnTo>
                  <a:lnTo>
                    <a:pt x="6136" y="4002"/>
                  </a:lnTo>
                  <a:lnTo>
                    <a:pt x="6112" y="4004"/>
                  </a:lnTo>
                  <a:lnTo>
                    <a:pt x="6088" y="4010"/>
                  </a:lnTo>
                  <a:lnTo>
                    <a:pt x="6066" y="4018"/>
                  </a:lnTo>
                  <a:lnTo>
                    <a:pt x="6046" y="4028"/>
                  </a:lnTo>
                  <a:lnTo>
                    <a:pt x="6026" y="4040"/>
                  </a:lnTo>
                  <a:lnTo>
                    <a:pt x="6008" y="4054"/>
                  </a:lnTo>
                  <a:lnTo>
                    <a:pt x="5990" y="4070"/>
                  </a:lnTo>
                  <a:lnTo>
                    <a:pt x="5974" y="4088"/>
                  </a:lnTo>
                  <a:lnTo>
                    <a:pt x="5960" y="4106"/>
                  </a:lnTo>
                  <a:lnTo>
                    <a:pt x="5948" y="4126"/>
                  </a:lnTo>
                  <a:lnTo>
                    <a:pt x="5938" y="4146"/>
                  </a:lnTo>
                  <a:lnTo>
                    <a:pt x="5930" y="4168"/>
                  </a:lnTo>
                  <a:lnTo>
                    <a:pt x="5924" y="4192"/>
                  </a:lnTo>
                  <a:lnTo>
                    <a:pt x="5922" y="4216"/>
                  </a:lnTo>
                  <a:lnTo>
                    <a:pt x="5920" y="4240"/>
                  </a:lnTo>
                  <a:lnTo>
                    <a:pt x="5920" y="4240"/>
                  </a:lnTo>
                  <a:lnTo>
                    <a:pt x="5920" y="4260"/>
                  </a:lnTo>
                  <a:lnTo>
                    <a:pt x="5924" y="4282"/>
                  </a:lnTo>
                  <a:lnTo>
                    <a:pt x="5928" y="4300"/>
                  </a:lnTo>
                  <a:lnTo>
                    <a:pt x="5934" y="4320"/>
                  </a:lnTo>
                  <a:lnTo>
                    <a:pt x="466" y="4320"/>
                  </a:lnTo>
                  <a:lnTo>
                    <a:pt x="466" y="4320"/>
                  </a:lnTo>
                  <a:lnTo>
                    <a:pt x="472" y="4300"/>
                  </a:lnTo>
                  <a:lnTo>
                    <a:pt x="476" y="4282"/>
                  </a:lnTo>
                  <a:lnTo>
                    <a:pt x="480" y="4260"/>
                  </a:lnTo>
                  <a:lnTo>
                    <a:pt x="480" y="4240"/>
                  </a:lnTo>
                  <a:lnTo>
                    <a:pt x="480" y="4240"/>
                  </a:lnTo>
                  <a:lnTo>
                    <a:pt x="478" y="4216"/>
                  </a:lnTo>
                  <a:lnTo>
                    <a:pt x="476" y="4192"/>
                  </a:lnTo>
                  <a:lnTo>
                    <a:pt x="470" y="4168"/>
                  </a:lnTo>
                  <a:lnTo>
                    <a:pt x="462" y="4146"/>
                  </a:lnTo>
                  <a:lnTo>
                    <a:pt x="452" y="4126"/>
                  </a:lnTo>
                  <a:lnTo>
                    <a:pt x="440" y="4106"/>
                  </a:lnTo>
                  <a:lnTo>
                    <a:pt x="426" y="4088"/>
                  </a:lnTo>
                  <a:lnTo>
                    <a:pt x="410" y="4070"/>
                  </a:lnTo>
                  <a:lnTo>
                    <a:pt x="392" y="4054"/>
                  </a:lnTo>
                  <a:lnTo>
                    <a:pt x="374" y="4040"/>
                  </a:lnTo>
                  <a:lnTo>
                    <a:pt x="354" y="4028"/>
                  </a:lnTo>
                  <a:lnTo>
                    <a:pt x="334" y="4018"/>
                  </a:lnTo>
                  <a:lnTo>
                    <a:pt x="312" y="4010"/>
                  </a:lnTo>
                  <a:lnTo>
                    <a:pt x="288" y="4004"/>
                  </a:lnTo>
                  <a:lnTo>
                    <a:pt x="264" y="4002"/>
                  </a:lnTo>
                  <a:lnTo>
                    <a:pt x="240" y="4000"/>
                  </a:lnTo>
                  <a:lnTo>
                    <a:pt x="240" y="4000"/>
                  </a:lnTo>
                  <a:lnTo>
                    <a:pt x="220" y="4000"/>
                  </a:lnTo>
                  <a:lnTo>
                    <a:pt x="198" y="4004"/>
                  </a:lnTo>
                  <a:lnTo>
                    <a:pt x="180" y="4008"/>
                  </a:lnTo>
                  <a:lnTo>
                    <a:pt x="160" y="4014"/>
                  </a:lnTo>
                  <a:lnTo>
                    <a:pt x="160" y="466"/>
                  </a:lnTo>
                  <a:lnTo>
                    <a:pt x="160" y="466"/>
                  </a:lnTo>
                  <a:lnTo>
                    <a:pt x="180" y="472"/>
                  </a:lnTo>
                  <a:lnTo>
                    <a:pt x="198" y="476"/>
                  </a:lnTo>
                  <a:lnTo>
                    <a:pt x="220" y="480"/>
                  </a:lnTo>
                  <a:lnTo>
                    <a:pt x="240" y="480"/>
                  </a:lnTo>
                  <a:lnTo>
                    <a:pt x="240" y="480"/>
                  </a:lnTo>
                  <a:lnTo>
                    <a:pt x="264" y="478"/>
                  </a:lnTo>
                  <a:lnTo>
                    <a:pt x="288" y="476"/>
                  </a:lnTo>
                  <a:lnTo>
                    <a:pt x="312" y="470"/>
                  </a:lnTo>
                  <a:lnTo>
                    <a:pt x="334" y="462"/>
                  </a:lnTo>
                  <a:lnTo>
                    <a:pt x="354" y="452"/>
                  </a:lnTo>
                  <a:lnTo>
                    <a:pt x="374" y="440"/>
                  </a:lnTo>
                  <a:lnTo>
                    <a:pt x="392" y="426"/>
                  </a:lnTo>
                  <a:lnTo>
                    <a:pt x="410" y="410"/>
                  </a:lnTo>
                  <a:lnTo>
                    <a:pt x="426" y="392"/>
                  </a:lnTo>
                  <a:lnTo>
                    <a:pt x="440" y="374"/>
                  </a:lnTo>
                  <a:lnTo>
                    <a:pt x="452" y="354"/>
                  </a:lnTo>
                  <a:lnTo>
                    <a:pt x="462" y="334"/>
                  </a:lnTo>
                  <a:lnTo>
                    <a:pt x="470" y="312"/>
                  </a:lnTo>
                  <a:lnTo>
                    <a:pt x="476" y="288"/>
                  </a:lnTo>
                  <a:lnTo>
                    <a:pt x="478" y="264"/>
                  </a:lnTo>
                  <a:lnTo>
                    <a:pt x="480" y="240"/>
                  </a:lnTo>
                  <a:lnTo>
                    <a:pt x="480" y="240"/>
                  </a:lnTo>
                  <a:lnTo>
                    <a:pt x="480" y="220"/>
                  </a:lnTo>
                  <a:lnTo>
                    <a:pt x="476" y="198"/>
                  </a:lnTo>
                  <a:lnTo>
                    <a:pt x="472" y="180"/>
                  </a:lnTo>
                  <a:lnTo>
                    <a:pt x="466" y="160"/>
                  </a:lnTo>
                  <a:lnTo>
                    <a:pt x="5934" y="160"/>
                  </a:lnTo>
                  <a:lnTo>
                    <a:pt x="5934" y="160"/>
                  </a:lnTo>
                  <a:lnTo>
                    <a:pt x="5928" y="180"/>
                  </a:lnTo>
                  <a:lnTo>
                    <a:pt x="5924" y="198"/>
                  </a:lnTo>
                  <a:lnTo>
                    <a:pt x="5920" y="220"/>
                  </a:lnTo>
                  <a:lnTo>
                    <a:pt x="5920" y="240"/>
                  </a:lnTo>
                  <a:lnTo>
                    <a:pt x="5920" y="240"/>
                  </a:lnTo>
                  <a:lnTo>
                    <a:pt x="5922" y="264"/>
                  </a:lnTo>
                  <a:lnTo>
                    <a:pt x="5924" y="288"/>
                  </a:lnTo>
                  <a:lnTo>
                    <a:pt x="5930" y="312"/>
                  </a:lnTo>
                  <a:lnTo>
                    <a:pt x="5938" y="334"/>
                  </a:lnTo>
                  <a:lnTo>
                    <a:pt x="5948" y="354"/>
                  </a:lnTo>
                  <a:lnTo>
                    <a:pt x="5960" y="374"/>
                  </a:lnTo>
                  <a:lnTo>
                    <a:pt x="5974" y="392"/>
                  </a:lnTo>
                  <a:lnTo>
                    <a:pt x="5990" y="410"/>
                  </a:lnTo>
                  <a:lnTo>
                    <a:pt x="6008" y="426"/>
                  </a:lnTo>
                  <a:lnTo>
                    <a:pt x="6026" y="440"/>
                  </a:lnTo>
                  <a:lnTo>
                    <a:pt x="6046" y="452"/>
                  </a:lnTo>
                  <a:lnTo>
                    <a:pt x="6066" y="462"/>
                  </a:lnTo>
                  <a:lnTo>
                    <a:pt x="6088" y="470"/>
                  </a:lnTo>
                  <a:lnTo>
                    <a:pt x="6112" y="476"/>
                  </a:lnTo>
                  <a:lnTo>
                    <a:pt x="6136" y="478"/>
                  </a:lnTo>
                  <a:lnTo>
                    <a:pt x="6160" y="480"/>
                  </a:lnTo>
                  <a:lnTo>
                    <a:pt x="6160" y="480"/>
                  </a:lnTo>
                  <a:lnTo>
                    <a:pt x="6180" y="480"/>
                  </a:lnTo>
                  <a:lnTo>
                    <a:pt x="6202" y="476"/>
                  </a:lnTo>
                  <a:lnTo>
                    <a:pt x="6220" y="472"/>
                  </a:lnTo>
                  <a:lnTo>
                    <a:pt x="6240" y="466"/>
                  </a:lnTo>
                  <a:lnTo>
                    <a:pt x="6240" y="4014"/>
                  </a:lnTo>
                  <a:lnTo>
                    <a:pt x="6240" y="4014"/>
                  </a:lnTo>
                  <a:lnTo>
                    <a:pt x="6220" y="4008"/>
                  </a:lnTo>
                  <a:lnTo>
                    <a:pt x="6202" y="4004"/>
                  </a:lnTo>
                  <a:lnTo>
                    <a:pt x="6180" y="4000"/>
                  </a:lnTo>
                  <a:lnTo>
                    <a:pt x="6160" y="4000"/>
                  </a:lnTo>
                  <a:lnTo>
                    <a:pt x="6160" y="4000"/>
                  </a:lnTo>
                  <a:close/>
                </a:path>
              </a:pathLst>
            </a:custGeom>
            <a:solidFill>
              <a:srgbClr val="0066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5"/>
            <p:cNvSpPr>
              <a:spLocks noChangeAspect="1" noEditPoints="1"/>
            </p:cNvSpPr>
            <p:nvPr/>
          </p:nvSpPr>
          <p:spPr bwMode="auto">
            <a:xfrm>
              <a:off x="304" y="304"/>
              <a:ext cx="5792" cy="3872"/>
            </a:xfrm>
            <a:custGeom>
              <a:avLst/>
              <a:gdLst/>
              <a:ahLst/>
              <a:cxnLst>
                <a:cxn ang="0">
                  <a:pos x="308" y="3850"/>
                </a:cxn>
                <a:cxn ang="0">
                  <a:pos x="320" y="3776"/>
                </a:cxn>
                <a:cxn ang="0">
                  <a:pos x="310" y="3710"/>
                </a:cxn>
                <a:cxn ang="0">
                  <a:pos x="268" y="3634"/>
                </a:cxn>
                <a:cxn ang="0">
                  <a:pos x="202" y="3580"/>
                </a:cxn>
                <a:cxn ang="0">
                  <a:pos x="118" y="3554"/>
                </a:cxn>
                <a:cxn ang="0">
                  <a:pos x="58" y="3556"/>
                </a:cxn>
                <a:cxn ang="0">
                  <a:pos x="0" y="300"/>
                </a:cxn>
                <a:cxn ang="0">
                  <a:pos x="58" y="316"/>
                </a:cxn>
                <a:cxn ang="0">
                  <a:pos x="118" y="318"/>
                </a:cxn>
                <a:cxn ang="0">
                  <a:pos x="202" y="292"/>
                </a:cxn>
                <a:cxn ang="0">
                  <a:pos x="268" y="238"/>
                </a:cxn>
                <a:cxn ang="0">
                  <a:pos x="310" y="162"/>
                </a:cxn>
                <a:cxn ang="0">
                  <a:pos x="320" y="96"/>
                </a:cxn>
                <a:cxn ang="0">
                  <a:pos x="308" y="22"/>
                </a:cxn>
                <a:cxn ang="0">
                  <a:pos x="5484" y="22"/>
                </a:cxn>
                <a:cxn ang="0">
                  <a:pos x="5472" y="96"/>
                </a:cxn>
                <a:cxn ang="0">
                  <a:pos x="5482" y="162"/>
                </a:cxn>
                <a:cxn ang="0">
                  <a:pos x="5524" y="238"/>
                </a:cxn>
                <a:cxn ang="0">
                  <a:pos x="5590" y="292"/>
                </a:cxn>
                <a:cxn ang="0">
                  <a:pos x="5674" y="318"/>
                </a:cxn>
                <a:cxn ang="0">
                  <a:pos x="5734" y="316"/>
                </a:cxn>
                <a:cxn ang="0">
                  <a:pos x="5792" y="3572"/>
                </a:cxn>
                <a:cxn ang="0">
                  <a:pos x="5734" y="3556"/>
                </a:cxn>
                <a:cxn ang="0">
                  <a:pos x="5674" y="3554"/>
                </a:cxn>
                <a:cxn ang="0">
                  <a:pos x="5590" y="3580"/>
                </a:cxn>
                <a:cxn ang="0">
                  <a:pos x="5524" y="3634"/>
                </a:cxn>
                <a:cxn ang="0">
                  <a:pos x="5482" y="3710"/>
                </a:cxn>
                <a:cxn ang="0">
                  <a:pos x="5472" y="3776"/>
                </a:cxn>
                <a:cxn ang="0">
                  <a:pos x="5484" y="3850"/>
                </a:cxn>
                <a:cxn ang="0">
                  <a:pos x="5448" y="3840"/>
                </a:cxn>
                <a:cxn ang="0">
                  <a:pos x="5440" y="3776"/>
                </a:cxn>
                <a:cxn ang="0">
                  <a:pos x="5460" y="3676"/>
                </a:cxn>
                <a:cxn ang="0">
                  <a:pos x="5516" y="3596"/>
                </a:cxn>
                <a:cxn ang="0">
                  <a:pos x="5596" y="3540"/>
                </a:cxn>
                <a:cxn ang="0">
                  <a:pos x="5696" y="3520"/>
                </a:cxn>
                <a:cxn ang="0">
                  <a:pos x="5760" y="344"/>
                </a:cxn>
                <a:cxn ang="0">
                  <a:pos x="5696" y="352"/>
                </a:cxn>
                <a:cxn ang="0">
                  <a:pos x="5596" y="332"/>
                </a:cxn>
                <a:cxn ang="0">
                  <a:pos x="5516" y="276"/>
                </a:cxn>
                <a:cxn ang="0">
                  <a:pos x="5460" y="196"/>
                </a:cxn>
                <a:cxn ang="0">
                  <a:pos x="5440" y="96"/>
                </a:cxn>
                <a:cxn ang="0">
                  <a:pos x="344" y="32"/>
                </a:cxn>
                <a:cxn ang="0">
                  <a:pos x="352" y="96"/>
                </a:cxn>
                <a:cxn ang="0">
                  <a:pos x="332" y="196"/>
                </a:cxn>
                <a:cxn ang="0">
                  <a:pos x="276" y="276"/>
                </a:cxn>
                <a:cxn ang="0">
                  <a:pos x="196" y="332"/>
                </a:cxn>
                <a:cxn ang="0">
                  <a:pos x="96" y="352"/>
                </a:cxn>
                <a:cxn ang="0">
                  <a:pos x="32" y="3528"/>
                </a:cxn>
                <a:cxn ang="0">
                  <a:pos x="96" y="3520"/>
                </a:cxn>
                <a:cxn ang="0">
                  <a:pos x="196" y="3540"/>
                </a:cxn>
                <a:cxn ang="0">
                  <a:pos x="276" y="3596"/>
                </a:cxn>
                <a:cxn ang="0">
                  <a:pos x="332" y="3676"/>
                </a:cxn>
                <a:cxn ang="0">
                  <a:pos x="352" y="3776"/>
                </a:cxn>
                <a:cxn ang="0">
                  <a:pos x="344" y="3840"/>
                </a:cxn>
              </a:cxnLst>
              <a:rect l="0" t="0" r="r" b="b"/>
              <a:pathLst>
                <a:path w="5792" h="3872">
                  <a:moveTo>
                    <a:pt x="5492" y="3872"/>
                  </a:moveTo>
                  <a:lnTo>
                    <a:pt x="300" y="3872"/>
                  </a:lnTo>
                  <a:lnTo>
                    <a:pt x="308" y="3850"/>
                  </a:lnTo>
                  <a:lnTo>
                    <a:pt x="308" y="3850"/>
                  </a:lnTo>
                  <a:lnTo>
                    <a:pt x="312" y="3832"/>
                  </a:lnTo>
                  <a:lnTo>
                    <a:pt x="316" y="3814"/>
                  </a:lnTo>
                  <a:lnTo>
                    <a:pt x="320" y="3796"/>
                  </a:lnTo>
                  <a:lnTo>
                    <a:pt x="320" y="3776"/>
                  </a:lnTo>
                  <a:lnTo>
                    <a:pt x="320" y="3776"/>
                  </a:lnTo>
                  <a:lnTo>
                    <a:pt x="318" y="3754"/>
                  </a:lnTo>
                  <a:lnTo>
                    <a:pt x="316" y="3730"/>
                  </a:lnTo>
                  <a:lnTo>
                    <a:pt x="310" y="3710"/>
                  </a:lnTo>
                  <a:lnTo>
                    <a:pt x="302" y="3688"/>
                  </a:lnTo>
                  <a:lnTo>
                    <a:pt x="292" y="3670"/>
                  </a:lnTo>
                  <a:lnTo>
                    <a:pt x="282" y="3650"/>
                  </a:lnTo>
                  <a:lnTo>
                    <a:pt x="268" y="3634"/>
                  </a:lnTo>
                  <a:lnTo>
                    <a:pt x="254" y="3618"/>
                  </a:lnTo>
                  <a:lnTo>
                    <a:pt x="238" y="3604"/>
                  </a:lnTo>
                  <a:lnTo>
                    <a:pt x="222" y="3590"/>
                  </a:lnTo>
                  <a:lnTo>
                    <a:pt x="202" y="3580"/>
                  </a:lnTo>
                  <a:lnTo>
                    <a:pt x="184" y="3570"/>
                  </a:lnTo>
                  <a:lnTo>
                    <a:pt x="162" y="3562"/>
                  </a:lnTo>
                  <a:lnTo>
                    <a:pt x="142" y="3556"/>
                  </a:lnTo>
                  <a:lnTo>
                    <a:pt x="118" y="3554"/>
                  </a:lnTo>
                  <a:lnTo>
                    <a:pt x="96" y="3552"/>
                  </a:lnTo>
                  <a:lnTo>
                    <a:pt x="96" y="3552"/>
                  </a:lnTo>
                  <a:lnTo>
                    <a:pt x="76" y="3552"/>
                  </a:lnTo>
                  <a:lnTo>
                    <a:pt x="58" y="3556"/>
                  </a:lnTo>
                  <a:lnTo>
                    <a:pt x="40" y="3560"/>
                  </a:lnTo>
                  <a:lnTo>
                    <a:pt x="22" y="3564"/>
                  </a:lnTo>
                  <a:lnTo>
                    <a:pt x="0" y="3572"/>
                  </a:lnTo>
                  <a:lnTo>
                    <a:pt x="0" y="300"/>
                  </a:lnTo>
                  <a:lnTo>
                    <a:pt x="22" y="308"/>
                  </a:lnTo>
                  <a:lnTo>
                    <a:pt x="22" y="308"/>
                  </a:lnTo>
                  <a:lnTo>
                    <a:pt x="40" y="312"/>
                  </a:lnTo>
                  <a:lnTo>
                    <a:pt x="58" y="316"/>
                  </a:lnTo>
                  <a:lnTo>
                    <a:pt x="76" y="320"/>
                  </a:lnTo>
                  <a:lnTo>
                    <a:pt x="96" y="320"/>
                  </a:lnTo>
                  <a:lnTo>
                    <a:pt x="96" y="320"/>
                  </a:lnTo>
                  <a:lnTo>
                    <a:pt x="118" y="318"/>
                  </a:lnTo>
                  <a:lnTo>
                    <a:pt x="142" y="316"/>
                  </a:lnTo>
                  <a:lnTo>
                    <a:pt x="162" y="310"/>
                  </a:lnTo>
                  <a:lnTo>
                    <a:pt x="184" y="302"/>
                  </a:lnTo>
                  <a:lnTo>
                    <a:pt x="202" y="292"/>
                  </a:lnTo>
                  <a:lnTo>
                    <a:pt x="222" y="282"/>
                  </a:lnTo>
                  <a:lnTo>
                    <a:pt x="238" y="268"/>
                  </a:lnTo>
                  <a:lnTo>
                    <a:pt x="254" y="254"/>
                  </a:lnTo>
                  <a:lnTo>
                    <a:pt x="268" y="238"/>
                  </a:lnTo>
                  <a:lnTo>
                    <a:pt x="282" y="222"/>
                  </a:lnTo>
                  <a:lnTo>
                    <a:pt x="292" y="202"/>
                  </a:lnTo>
                  <a:lnTo>
                    <a:pt x="302" y="184"/>
                  </a:lnTo>
                  <a:lnTo>
                    <a:pt x="310" y="162"/>
                  </a:lnTo>
                  <a:lnTo>
                    <a:pt x="316" y="142"/>
                  </a:lnTo>
                  <a:lnTo>
                    <a:pt x="318" y="118"/>
                  </a:lnTo>
                  <a:lnTo>
                    <a:pt x="320" y="96"/>
                  </a:lnTo>
                  <a:lnTo>
                    <a:pt x="320" y="96"/>
                  </a:lnTo>
                  <a:lnTo>
                    <a:pt x="320" y="76"/>
                  </a:lnTo>
                  <a:lnTo>
                    <a:pt x="316" y="58"/>
                  </a:lnTo>
                  <a:lnTo>
                    <a:pt x="312" y="40"/>
                  </a:lnTo>
                  <a:lnTo>
                    <a:pt x="308" y="22"/>
                  </a:lnTo>
                  <a:lnTo>
                    <a:pt x="300" y="0"/>
                  </a:lnTo>
                  <a:lnTo>
                    <a:pt x="5492" y="0"/>
                  </a:lnTo>
                  <a:lnTo>
                    <a:pt x="5484" y="22"/>
                  </a:lnTo>
                  <a:lnTo>
                    <a:pt x="5484" y="22"/>
                  </a:lnTo>
                  <a:lnTo>
                    <a:pt x="5480" y="40"/>
                  </a:lnTo>
                  <a:lnTo>
                    <a:pt x="5476" y="58"/>
                  </a:lnTo>
                  <a:lnTo>
                    <a:pt x="5472" y="76"/>
                  </a:lnTo>
                  <a:lnTo>
                    <a:pt x="5472" y="96"/>
                  </a:lnTo>
                  <a:lnTo>
                    <a:pt x="5472" y="96"/>
                  </a:lnTo>
                  <a:lnTo>
                    <a:pt x="5474" y="118"/>
                  </a:lnTo>
                  <a:lnTo>
                    <a:pt x="5476" y="142"/>
                  </a:lnTo>
                  <a:lnTo>
                    <a:pt x="5482" y="162"/>
                  </a:lnTo>
                  <a:lnTo>
                    <a:pt x="5490" y="184"/>
                  </a:lnTo>
                  <a:lnTo>
                    <a:pt x="5500" y="202"/>
                  </a:lnTo>
                  <a:lnTo>
                    <a:pt x="5510" y="222"/>
                  </a:lnTo>
                  <a:lnTo>
                    <a:pt x="5524" y="238"/>
                  </a:lnTo>
                  <a:lnTo>
                    <a:pt x="5538" y="254"/>
                  </a:lnTo>
                  <a:lnTo>
                    <a:pt x="5554" y="268"/>
                  </a:lnTo>
                  <a:lnTo>
                    <a:pt x="5570" y="282"/>
                  </a:lnTo>
                  <a:lnTo>
                    <a:pt x="5590" y="292"/>
                  </a:lnTo>
                  <a:lnTo>
                    <a:pt x="5608" y="302"/>
                  </a:lnTo>
                  <a:lnTo>
                    <a:pt x="5630" y="310"/>
                  </a:lnTo>
                  <a:lnTo>
                    <a:pt x="5650" y="316"/>
                  </a:lnTo>
                  <a:lnTo>
                    <a:pt x="5674" y="318"/>
                  </a:lnTo>
                  <a:lnTo>
                    <a:pt x="5696" y="320"/>
                  </a:lnTo>
                  <a:lnTo>
                    <a:pt x="5696" y="320"/>
                  </a:lnTo>
                  <a:lnTo>
                    <a:pt x="5716" y="320"/>
                  </a:lnTo>
                  <a:lnTo>
                    <a:pt x="5734" y="316"/>
                  </a:lnTo>
                  <a:lnTo>
                    <a:pt x="5752" y="312"/>
                  </a:lnTo>
                  <a:lnTo>
                    <a:pt x="5770" y="308"/>
                  </a:lnTo>
                  <a:lnTo>
                    <a:pt x="5792" y="300"/>
                  </a:lnTo>
                  <a:lnTo>
                    <a:pt x="5792" y="3572"/>
                  </a:lnTo>
                  <a:lnTo>
                    <a:pt x="5770" y="3564"/>
                  </a:lnTo>
                  <a:lnTo>
                    <a:pt x="5770" y="3564"/>
                  </a:lnTo>
                  <a:lnTo>
                    <a:pt x="5752" y="3560"/>
                  </a:lnTo>
                  <a:lnTo>
                    <a:pt x="5734" y="3556"/>
                  </a:lnTo>
                  <a:lnTo>
                    <a:pt x="5716" y="3552"/>
                  </a:lnTo>
                  <a:lnTo>
                    <a:pt x="5696" y="3552"/>
                  </a:lnTo>
                  <a:lnTo>
                    <a:pt x="5696" y="3552"/>
                  </a:lnTo>
                  <a:lnTo>
                    <a:pt x="5674" y="3554"/>
                  </a:lnTo>
                  <a:lnTo>
                    <a:pt x="5650" y="3556"/>
                  </a:lnTo>
                  <a:lnTo>
                    <a:pt x="5630" y="3562"/>
                  </a:lnTo>
                  <a:lnTo>
                    <a:pt x="5608" y="3570"/>
                  </a:lnTo>
                  <a:lnTo>
                    <a:pt x="5590" y="3580"/>
                  </a:lnTo>
                  <a:lnTo>
                    <a:pt x="5570" y="3590"/>
                  </a:lnTo>
                  <a:lnTo>
                    <a:pt x="5554" y="3604"/>
                  </a:lnTo>
                  <a:lnTo>
                    <a:pt x="5538" y="3618"/>
                  </a:lnTo>
                  <a:lnTo>
                    <a:pt x="5524" y="3634"/>
                  </a:lnTo>
                  <a:lnTo>
                    <a:pt x="5510" y="3650"/>
                  </a:lnTo>
                  <a:lnTo>
                    <a:pt x="5500" y="3670"/>
                  </a:lnTo>
                  <a:lnTo>
                    <a:pt x="5490" y="3688"/>
                  </a:lnTo>
                  <a:lnTo>
                    <a:pt x="5482" y="3710"/>
                  </a:lnTo>
                  <a:lnTo>
                    <a:pt x="5476" y="3730"/>
                  </a:lnTo>
                  <a:lnTo>
                    <a:pt x="5474" y="3754"/>
                  </a:lnTo>
                  <a:lnTo>
                    <a:pt x="5472" y="3776"/>
                  </a:lnTo>
                  <a:lnTo>
                    <a:pt x="5472" y="3776"/>
                  </a:lnTo>
                  <a:lnTo>
                    <a:pt x="5472" y="3796"/>
                  </a:lnTo>
                  <a:lnTo>
                    <a:pt x="5476" y="3814"/>
                  </a:lnTo>
                  <a:lnTo>
                    <a:pt x="5480" y="3832"/>
                  </a:lnTo>
                  <a:lnTo>
                    <a:pt x="5484" y="3850"/>
                  </a:lnTo>
                  <a:lnTo>
                    <a:pt x="5492" y="3872"/>
                  </a:lnTo>
                  <a:lnTo>
                    <a:pt x="5492" y="3872"/>
                  </a:lnTo>
                  <a:close/>
                  <a:moveTo>
                    <a:pt x="344" y="3840"/>
                  </a:moveTo>
                  <a:lnTo>
                    <a:pt x="5448" y="3840"/>
                  </a:lnTo>
                  <a:lnTo>
                    <a:pt x="5448" y="3840"/>
                  </a:lnTo>
                  <a:lnTo>
                    <a:pt x="5442" y="3808"/>
                  </a:lnTo>
                  <a:lnTo>
                    <a:pt x="5440" y="3776"/>
                  </a:lnTo>
                  <a:lnTo>
                    <a:pt x="5440" y="3776"/>
                  </a:lnTo>
                  <a:lnTo>
                    <a:pt x="5442" y="3750"/>
                  </a:lnTo>
                  <a:lnTo>
                    <a:pt x="5446" y="3724"/>
                  </a:lnTo>
                  <a:lnTo>
                    <a:pt x="5452" y="3700"/>
                  </a:lnTo>
                  <a:lnTo>
                    <a:pt x="5460" y="3676"/>
                  </a:lnTo>
                  <a:lnTo>
                    <a:pt x="5470" y="3654"/>
                  </a:lnTo>
                  <a:lnTo>
                    <a:pt x="5484" y="3632"/>
                  </a:lnTo>
                  <a:lnTo>
                    <a:pt x="5498" y="3614"/>
                  </a:lnTo>
                  <a:lnTo>
                    <a:pt x="5516" y="3596"/>
                  </a:lnTo>
                  <a:lnTo>
                    <a:pt x="5534" y="3578"/>
                  </a:lnTo>
                  <a:lnTo>
                    <a:pt x="5552" y="3564"/>
                  </a:lnTo>
                  <a:lnTo>
                    <a:pt x="5574" y="3550"/>
                  </a:lnTo>
                  <a:lnTo>
                    <a:pt x="5596" y="3540"/>
                  </a:lnTo>
                  <a:lnTo>
                    <a:pt x="5620" y="3532"/>
                  </a:lnTo>
                  <a:lnTo>
                    <a:pt x="5644" y="3526"/>
                  </a:lnTo>
                  <a:lnTo>
                    <a:pt x="5670" y="3522"/>
                  </a:lnTo>
                  <a:lnTo>
                    <a:pt x="5696" y="3520"/>
                  </a:lnTo>
                  <a:lnTo>
                    <a:pt x="5696" y="3520"/>
                  </a:lnTo>
                  <a:lnTo>
                    <a:pt x="5728" y="3522"/>
                  </a:lnTo>
                  <a:lnTo>
                    <a:pt x="5760" y="3528"/>
                  </a:lnTo>
                  <a:lnTo>
                    <a:pt x="5760" y="344"/>
                  </a:lnTo>
                  <a:lnTo>
                    <a:pt x="5760" y="344"/>
                  </a:lnTo>
                  <a:lnTo>
                    <a:pt x="5728" y="350"/>
                  </a:lnTo>
                  <a:lnTo>
                    <a:pt x="5696" y="352"/>
                  </a:lnTo>
                  <a:lnTo>
                    <a:pt x="5696" y="352"/>
                  </a:lnTo>
                  <a:lnTo>
                    <a:pt x="5670" y="350"/>
                  </a:lnTo>
                  <a:lnTo>
                    <a:pt x="5644" y="346"/>
                  </a:lnTo>
                  <a:lnTo>
                    <a:pt x="5620" y="340"/>
                  </a:lnTo>
                  <a:lnTo>
                    <a:pt x="5596" y="332"/>
                  </a:lnTo>
                  <a:lnTo>
                    <a:pt x="5574" y="322"/>
                  </a:lnTo>
                  <a:lnTo>
                    <a:pt x="5552" y="308"/>
                  </a:lnTo>
                  <a:lnTo>
                    <a:pt x="5534" y="294"/>
                  </a:lnTo>
                  <a:lnTo>
                    <a:pt x="5516" y="276"/>
                  </a:lnTo>
                  <a:lnTo>
                    <a:pt x="5498" y="258"/>
                  </a:lnTo>
                  <a:lnTo>
                    <a:pt x="5484" y="240"/>
                  </a:lnTo>
                  <a:lnTo>
                    <a:pt x="5470" y="218"/>
                  </a:lnTo>
                  <a:lnTo>
                    <a:pt x="5460" y="196"/>
                  </a:lnTo>
                  <a:lnTo>
                    <a:pt x="5452" y="172"/>
                  </a:lnTo>
                  <a:lnTo>
                    <a:pt x="5446" y="148"/>
                  </a:lnTo>
                  <a:lnTo>
                    <a:pt x="5442" y="122"/>
                  </a:lnTo>
                  <a:lnTo>
                    <a:pt x="5440" y="96"/>
                  </a:lnTo>
                  <a:lnTo>
                    <a:pt x="5440" y="96"/>
                  </a:lnTo>
                  <a:lnTo>
                    <a:pt x="5442" y="64"/>
                  </a:lnTo>
                  <a:lnTo>
                    <a:pt x="5448" y="32"/>
                  </a:lnTo>
                  <a:lnTo>
                    <a:pt x="344" y="32"/>
                  </a:lnTo>
                  <a:lnTo>
                    <a:pt x="344" y="32"/>
                  </a:lnTo>
                  <a:lnTo>
                    <a:pt x="350" y="64"/>
                  </a:lnTo>
                  <a:lnTo>
                    <a:pt x="352" y="96"/>
                  </a:lnTo>
                  <a:lnTo>
                    <a:pt x="352" y="96"/>
                  </a:lnTo>
                  <a:lnTo>
                    <a:pt x="350" y="122"/>
                  </a:lnTo>
                  <a:lnTo>
                    <a:pt x="346" y="148"/>
                  </a:lnTo>
                  <a:lnTo>
                    <a:pt x="340" y="172"/>
                  </a:lnTo>
                  <a:lnTo>
                    <a:pt x="332" y="196"/>
                  </a:lnTo>
                  <a:lnTo>
                    <a:pt x="322" y="218"/>
                  </a:lnTo>
                  <a:lnTo>
                    <a:pt x="308" y="240"/>
                  </a:lnTo>
                  <a:lnTo>
                    <a:pt x="294" y="258"/>
                  </a:lnTo>
                  <a:lnTo>
                    <a:pt x="276" y="276"/>
                  </a:lnTo>
                  <a:lnTo>
                    <a:pt x="258" y="294"/>
                  </a:lnTo>
                  <a:lnTo>
                    <a:pt x="240" y="308"/>
                  </a:lnTo>
                  <a:lnTo>
                    <a:pt x="218" y="322"/>
                  </a:lnTo>
                  <a:lnTo>
                    <a:pt x="196" y="332"/>
                  </a:lnTo>
                  <a:lnTo>
                    <a:pt x="172" y="340"/>
                  </a:lnTo>
                  <a:lnTo>
                    <a:pt x="148" y="346"/>
                  </a:lnTo>
                  <a:lnTo>
                    <a:pt x="122" y="350"/>
                  </a:lnTo>
                  <a:lnTo>
                    <a:pt x="96" y="352"/>
                  </a:lnTo>
                  <a:lnTo>
                    <a:pt x="96" y="352"/>
                  </a:lnTo>
                  <a:lnTo>
                    <a:pt x="64" y="350"/>
                  </a:lnTo>
                  <a:lnTo>
                    <a:pt x="32" y="344"/>
                  </a:lnTo>
                  <a:lnTo>
                    <a:pt x="32" y="3528"/>
                  </a:lnTo>
                  <a:lnTo>
                    <a:pt x="32" y="3528"/>
                  </a:lnTo>
                  <a:lnTo>
                    <a:pt x="64" y="3522"/>
                  </a:lnTo>
                  <a:lnTo>
                    <a:pt x="96" y="3520"/>
                  </a:lnTo>
                  <a:lnTo>
                    <a:pt x="96" y="3520"/>
                  </a:lnTo>
                  <a:lnTo>
                    <a:pt x="122" y="3522"/>
                  </a:lnTo>
                  <a:lnTo>
                    <a:pt x="148" y="3526"/>
                  </a:lnTo>
                  <a:lnTo>
                    <a:pt x="172" y="3532"/>
                  </a:lnTo>
                  <a:lnTo>
                    <a:pt x="196" y="3540"/>
                  </a:lnTo>
                  <a:lnTo>
                    <a:pt x="218" y="3550"/>
                  </a:lnTo>
                  <a:lnTo>
                    <a:pt x="240" y="3564"/>
                  </a:lnTo>
                  <a:lnTo>
                    <a:pt x="258" y="3578"/>
                  </a:lnTo>
                  <a:lnTo>
                    <a:pt x="276" y="3596"/>
                  </a:lnTo>
                  <a:lnTo>
                    <a:pt x="294" y="3614"/>
                  </a:lnTo>
                  <a:lnTo>
                    <a:pt x="308" y="3632"/>
                  </a:lnTo>
                  <a:lnTo>
                    <a:pt x="322" y="3654"/>
                  </a:lnTo>
                  <a:lnTo>
                    <a:pt x="332" y="3676"/>
                  </a:lnTo>
                  <a:lnTo>
                    <a:pt x="340" y="3700"/>
                  </a:lnTo>
                  <a:lnTo>
                    <a:pt x="346" y="3724"/>
                  </a:lnTo>
                  <a:lnTo>
                    <a:pt x="350" y="3750"/>
                  </a:lnTo>
                  <a:lnTo>
                    <a:pt x="352" y="3776"/>
                  </a:lnTo>
                  <a:lnTo>
                    <a:pt x="352" y="3776"/>
                  </a:lnTo>
                  <a:lnTo>
                    <a:pt x="350" y="3808"/>
                  </a:lnTo>
                  <a:lnTo>
                    <a:pt x="344" y="3840"/>
                  </a:lnTo>
                  <a:lnTo>
                    <a:pt x="344" y="3840"/>
                  </a:lnTo>
                  <a:close/>
                </a:path>
              </a:pathLst>
            </a:custGeom>
            <a:solidFill>
              <a:srgbClr val="006699"/>
            </a:solidFill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928662" y="1285860"/>
            <a:ext cx="4572000" cy="458587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i="1" dirty="0" smtClean="0"/>
              <a:t>Килограмм — это масса эталона. Эталон изготовлен из сплава двух металлов: </a:t>
            </a:r>
            <a:r>
              <a:rPr lang="ru-RU" sz="3600" b="1" i="1" dirty="0" smtClean="0">
                <a:solidFill>
                  <a:srgbClr val="008000"/>
                </a:solidFill>
              </a:rPr>
              <a:t>платины и иридия. </a:t>
            </a:r>
            <a:r>
              <a:rPr lang="ru-RU" sz="3200" i="1" dirty="0" smtClean="0"/>
              <a:t>Международный эталон килограмма хранится в г. </a:t>
            </a:r>
            <a:r>
              <a:rPr lang="ru-RU" sz="3200" b="1" i="1" dirty="0" smtClean="0">
                <a:solidFill>
                  <a:srgbClr val="008000"/>
                </a:solidFill>
              </a:rPr>
              <a:t>Севр</a:t>
            </a:r>
            <a:r>
              <a:rPr lang="ru-RU" sz="3200" i="1" dirty="0" smtClean="0"/>
              <a:t>е (близ Парижа)</a:t>
            </a:r>
            <a:endParaRPr lang="ru-RU" sz="3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1857364"/>
            <a:ext cx="291465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r>
              <a:rPr lang="ru-RU" dirty="0" smtClean="0"/>
              <a:t>Эталон массы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7686" y="1285860"/>
            <a:ext cx="4786314" cy="521497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Эталон массы изготовлен из платиново-иридиевого сплава, имеет форму цилиндра высотой примерно 39 мм.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С эталона изготовлены копии: в России хранится копия №12, в США – № 20.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kilogr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0178" y="1571612"/>
            <a:ext cx="4041290" cy="4935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/>
        </p:nvGraphicFramePr>
        <p:xfrm>
          <a:off x="214282" y="2071678"/>
          <a:ext cx="3163888" cy="1331912"/>
        </p:xfrm>
        <a:graphic>
          <a:graphicData uri="http://schemas.openxmlformats.org/presentationml/2006/ole">
            <p:oleObj spid="_x0000_s197634" name="Формула" r:id="rId3" imgW="482400" imgH="203040" progId="Equation.3">
              <p:embed/>
            </p:oleObj>
          </a:graphicData>
        </a:graphic>
      </p:graphicFrame>
      <p:graphicFrame>
        <p:nvGraphicFramePr>
          <p:cNvPr id="197635" name="Object 3"/>
          <p:cNvGraphicFramePr>
            <a:graphicFrameLocks noChangeAspect="1"/>
          </p:cNvGraphicFramePr>
          <p:nvPr/>
        </p:nvGraphicFramePr>
        <p:xfrm>
          <a:off x="214282" y="357166"/>
          <a:ext cx="3414713" cy="1331912"/>
        </p:xfrm>
        <a:graphic>
          <a:graphicData uri="http://schemas.openxmlformats.org/presentationml/2006/ole">
            <p:oleObj spid="_x0000_s197635" name="Формула" r:id="rId4" imgW="520560" imgH="203040" progId="Equation.3">
              <p:embed/>
            </p:oleObj>
          </a:graphicData>
        </a:graphic>
      </p:graphicFrame>
      <p:graphicFrame>
        <p:nvGraphicFramePr>
          <p:cNvPr id="197636" name="Object 4"/>
          <p:cNvGraphicFramePr>
            <a:graphicFrameLocks noChangeAspect="1"/>
          </p:cNvGraphicFramePr>
          <p:nvPr/>
        </p:nvGraphicFramePr>
        <p:xfrm>
          <a:off x="214282" y="3786190"/>
          <a:ext cx="4994275" cy="1228725"/>
        </p:xfrm>
        <a:graphic>
          <a:graphicData uri="http://schemas.openxmlformats.org/presentationml/2006/ole">
            <p:oleObj spid="_x0000_s197636" name="Формула" r:id="rId5" imgW="761760" imgH="203040" progId="Equation.3">
              <p:embed/>
            </p:oleObj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4857752" y="285728"/>
          <a:ext cx="4000500" cy="1304925"/>
        </p:xfrm>
        <a:graphic>
          <a:graphicData uri="http://schemas.openxmlformats.org/presentationml/2006/ole">
            <p:oleObj spid="_x0000_s197637" name="Формула" r:id="rId6" imgW="622080" imgH="203040" progId="Equation.3">
              <p:embed/>
            </p:oleObj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6572264" y="1785926"/>
          <a:ext cx="2267581" cy="1714512"/>
        </p:xfrm>
        <a:graphic>
          <a:graphicData uri="http://schemas.openxmlformats.org/presentationml/2006/ole">
            <p:oleObj spid="_x0000_s197638" name="Формула" r:id="rId7" imgW="520560" imgH="393480" progId="Equation.3">
              <p:embed/>
            </p:oleObj>
          </a:graphicData>
        </a:graphic>
      </p:graphicFrame>
      <p:graphicFrame>
        <p:nvGraphicFramePr>
          <p:cNvPr id="197639" name="Object 7"/>
          <p:cNvGraphicFramePr>
            <a:graphicFrameLocks noChangeAspect="1"/>
          </p:cNvGraphicFramePr>
          <p:nvPr/>
        </p:nvGraphicFramePr>
        <p:xfrm>
          <a:off x="6715140" y="3714752"/>
          <a:ext cx="2157412" cy="1714500"/>
        </p:xfrm>
        <a:graphic>
          <a:graphicData uri="http://schemas.openxmlformats.org/presentationml/2006/ole">
            <p:oleObj spid="_x0000_s197639" name="Формула" r:id="rId8" imgW="495000" imgH="393480" progId="Equation.3">
              <p:embed/>
            </p:oleObj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14282" y="5500702"/>
          <a:ext cx="6357981" cy="5791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119327"/>
                <a:gridCol w="2119327"/>
                <a:gridCol w="211932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1.время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2.путь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3.скорость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97640" name="Формула" r:id="rId9" imgW="114120" imgH="215640" progId="Equation.3">
              <p:embed/>
            </p:oleObj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85720" y="6072206"/>
          <a:ext cx="6286545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515"/>
                <a:gridCol w="2095515"/>
                <a:gridCol w="2095515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3формула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1формула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2формула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428992" y="2143116"/>
            <a:ext cx="3071834" cy="1200329"/>
          </a:xfrm>
          <a:prstGeom prst="rect">
            <a:avLst/>
          </a:prstGeom>
          <a:blipFill>
            <a:blip r:embed="rId10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Установи соответствие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008000"/>
                </a:solidFill>
              </a:rPr>
              <a:t>А знаете ли вы, что…</a:t>
            </a:r>
            <a:endParaRPr lang="ru-RU" b="1" dirty="0">
              <a:solidFill>
                <a:srgbClr val="008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44" y="1600200"/>
            <a:ext cx="8786874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... инертность железнодорожных составов столь велика, что время торможения поезда достигает 1–2 минут. За это время поезд, скрежеща тормозами, проедет около 1–2 км! </a:t>
            </a:r>
            <a:endParaRPr lang="ru-RU" dirty="0">
              <a:solidFill>
                <a:srgbClr val="0066CC"/>
              </a:solidFill>
            </a:endParaRPr>
          </a:p>
        </p:txBody>
      </p:sp>
      <p:pic>
        <p:nvPicPr>
          <p:cNvPr id="4" name="Рисунок 3" descr="150609_174612_61959_2.jpg"/>
          <p:cNvPicPr>
            <a:picLocks noChangeAspect="1"/>
          </p:cNvPicPr>
          <p:nvPr/>
        </p:nvPicPr>
        <p:blipFill>
          <a:blip r:embed="rId3" cstate="print"/>
          <a:srcRect l="17500" t="26471" r="9452" b="9191"/>
          <a:stretch>
            <a:fillRect/>
          </a:stretch>
        </p:blipFill>
        <p:spPr>
          <a:xfrm>
            <a:off x="1428728" y="3643314"/>
            <a:ext cx="5500726" cy="2873513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008000"/>
                </a:solidFill>
              </a:rPr>
              <a:t>Запиши закономерность</a:t>
            </a:r>
            <a:endParaRPr lang="ru-RU" b="1" dirty="0">
              <a:solidFill>
                <a:srgbClr val="008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34004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008000"/>
                </a:solidFill>
              </a:rPr>
              <a:t>1). Если при взаимодействии скорости тел меняются одинаково, то массы тел равны.</a:t>
            </a:r>
          </a:p>
          <a:p>
            <a:r>
              <a:rPr lang="ru-RU" sz="2800" b="1" dirty="0" smtClean="0">
                <a:solidFill>
                  <a:srgbClr val="008000"/>
                </a:solidFill>
              </a:rPr>
              <a:t>если                            то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2). </a:t>
            </a:r>
            <a:r>
              <a:rPr lang="ru-RU" sz="2800" b="1" dirty="0" smtClean="0">
                <a:solidFill>
                  <a:srgbClr val="008000"/>
                </a:solidFill>
              </a:rPr>
              <a:t>Отношение масс = обратному отношению скоростей, если первоначально тела покоились:</a:t>
            </a:r>
            <a:endParaRPr lang="ru-RU" sz="2800" b="1" dirty="0">
              <a:solidFill>
                <a:srgbClr val="008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3428992" y="4643446"/>
          <a:ext cx="2433094" cy="1923842"/>
        </p:xfrm>
        <a:graphic>
          <a:graphicData uri="http://schemas.openxmlformats.org/presentationml/2006/ole">
            <p:oleObj spid="_x0000_s204802" name="Формула" r:id="rId4" imgW="545760" imgH="431640" progId="Equation.3">
              <p:embed/>
            </p:oleObj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1500165" y="2571744"/>
          <a:ext cx="2021274" cy="928694"/>
        </p:xfrm>
        <a:graphic>
          <a:graphicData uri="http://schemas.openxmlformats.org/presentationml/2006/ole">
            <p:oleObj spid="_x0000_s204803" name="Формула" r:id="rId5" imgW="469800" imgH="215640" progId="Equation.3">
              <p:embed/>
            </p:oleObj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4429124" y="2571744"/>
          <a:ext cx="2349049" cy="928694"/>
        </p:xfrm>
        <a:graphic>
          <a:graphicData uri="http://schemas.openxmlformats.org/presentationml/2006/ole">
            <p:oleObj spid="_x0000_s204804" name="Формула" r:id="rId6" imgW="54576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008000"/>
                </a:solidFill>
              </a:rPr>
              <a:t>Измерение массы</a:t>
            </a:r>
            <a:endParaRPr lang="ru-RU" b="1" dirty="0">
              <a:solidFill>
                <a:srgbClr val="008000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5286388"/>
            <a:ext cx="8229600" cy="1143008"/>
          </a:xfr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8000"/>
                </a:solidFill>
              </a:rPr>
              <a:t>Методом взаимодействия или взвешиванием на весах</a:t>
            </a:r>
            <a:endParaRPr lang="ru-RU" b="1" dirty="0">
              <a:solidFill>
                <a:srgbClr val="008000"/>
              </a:solidFill>
            </a:endParaRPr>
          </a:p>
        </p:txBody>
      </p:sp>
      <p:pic>
        <p:nvPicPr>
          <p:cNvPr id="7" name="Picture 24" descr="сила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2726" y="1857364"/>
            <a:ext cx="3909782" cy="321471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357158" y="1857364"/>
          <a:ext cx="3974776" cy="3143272"/>
        </p:xfrm>
        <a:graphic>
          <a:graphicData uri="http://schemas.openxmlformats.org/presentationml/2006/ole">
            <p:oleObj spid="_x0000_s205826" name="Формула" r:id="rId5" imgW="54576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Опыт №1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72000" y="2160000"/>
            <a:ext cx="1656000" cy="285752"/>
          </a:xfrm>
          <a:prstGeom prst="rect">
            <a:avLst/>
          </a:prstGeom>
          <a:gradFill>
            <a:gsLst>
              <a:gs pos="0">
                <a:srgbClr val="EFE1D9"/>
              </a:gs>
              <a:gs pos="100000">
                <a:srgbClr val="3C1C0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2678893" y="4250537"/>
            <a:ext cx="3643338" cy="0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00034" y="6143644"/>
            <a:ext cx="8286808" cy="0"/>
          </a:xfrm>
          <a:prstGeom prst="line">
            <a:avLst/>
          </a:prstGeom>
          <a:ln w="25400"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5328000" y="2124000"/>
            <a:ext cx="357190" cy="357190"/>
          </a:xfrm>
          <a:prstGeom prst="ellipse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312000" y="2124000"/>
            <a:ext cx="357190" cy="357190"/>
          </a:xfrm>
          <a:prstGeom prst="ellipse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14348" y="2643182"/>
            <a:ext cx="335758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Шарики одинаковые и скорости их при взаимодействии тоже одинаковые (сравниваем по расстояниям, которые пролетели шарики).</a:t>
            </a:r>
            <a:endParaRPr lang="ru-RU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500034" y="6286520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-4              -3                -2                -1               0               1               2               3              4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572000" y="2714620"/>
            <a:ext cx="31432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Как вы думаете, изменятся ли скорости шариков, если один пластмассовый шарик поменять на стальной? Как?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39593E-6 C 0.01025 -0.00093 0.02066 -0.00162 0.03698 0.00833 C 0.0533 0.01827 0.07518 0.02845 0.09844 0.05944 C 0.1217 0.09043 0.15122 0.14246 0.17691 0.19473 C 0.20261 0.24699 0.23229 0.3173 0.25226 0.37303 C 0.27222 0.42877 0.28455 0.47872 0.29688 0.52891 " pathEditMode="relative" ptsTypes="aa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25717E-6 C -0.01806 0.00162 -0.03611 0.00324 -0.05695 0.01619 C -0.07778 0.02914 -0.09827 0.04209 -0.12466 0.07771 C -0.15104 0.11332 -0.18646 0.17368 -0.21545 0.22942 C -0.24445 0.28515 -0.27743 0.36124 -0.29844 0.41189 C -0.31945 0.46253 -0.33056 0.49769 -0.34167 0.53284 " pathEditMode="relative" ptsTypes="aaaa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2" grpId="0"/>
      <p:bldP spid="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Опыт №2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72000" y="2160000"/>
            <a:ext cx="1656000" cy="285752"/>
          </a:xfrm>
          <a:prstGeom prst="rect">
            <a:avLst/>
          </a:prstGeom>
          <a:gradFill>
            <a:gsLst>
              <a:gs pos="0">
                <a:srgbClr val="EFE1D9"/>
              </a:gs>
              <a:gs pos="100000">
                <a:srgbClr val="3C1C0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2678893" y="4250537"/>
            <a:ext cx="3643338" cy="0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14282" y="6143644"/>
            <a:ext cx="8286808" cy="0"/>
          </a:xfrm>
          <a:prstGeom prst="line">
            <a:avLst/>
          </a:prstGeom>
          <a:ln w="25400"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5328000" y="2124000"/>
            <a:ext cx="357190" cy="357190"/>
          </a:xfrm>
          <a:prstGeom prst="ellipse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312000" y="2124000"/>
            <a:ext cx="357190" cy="35719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25000">
                <a:schemeClr val="bg1">
                  <a:lumMod val="75000"/>
                </a:schemeClr>
              </a:gs>
              <a:gs pos="75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  <a:tileRect/>
          </a:gra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14348" y="3000372"/>
            <a:ext cx="4143404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Шарики разные и скорости их при взаимодействии тоже разные, причем скорость металлического шарика </a:t>
            </a:r>
            <a:r>
              <a:rPr lang="ru-RU" sz="2800" i="1" dirty="0" smtClean="0"/>
              <a:t>меньше </a:t>
            </a:r>
            <a:r>
              <a:rPr lang="ru-RU" sz="2800" dirty="0" smtClean="0"/>
              <a:t>скорости пластмассового шарика.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42844" y="6215082"/>
            <a:ext cx="8250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-4            -3              -2              -1             0             1             2             3            4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072198" y="1714488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39593E-6 C 0.01025 -0.00093 0.02066 -0.00162 0.03698 0.00833 C 0.0533 0.01827 0.07518 0.02845 0.09844 0.05944 C 0.1217 0.09043 0.15122 0.14246 0.17691 0.19473 C 0.20261 0.24699 0.23229 0.3173 0.25226 0.37303 C 0.27222 0.42877 0.28455 0.47872 0.29688 0.52891 " pathEditMode="relative" ptsTypes="aa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34968E-6 C -0.01302 0.00139 -0.02587 0.003 -0.0408 0.01596 C -0.05556 0.02891 -0.07032 0.04186 -0.08907 0.07747 C -0.10799 0.11286 -0.13316 0.17322 -0.15382 0.22872 C -0.17466 0.28423 -0.19809 0.36008 -0.2132 0.41073 C -0.22813 0.46114 -0.23611 0.4963 -0.24393 0.53145 " pathEditMode="relative" rAng="0" ptsTypes="aaaa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2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68346"/>
          </a:xfr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Мини-тест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135732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/>
              <a:t>   Как соотносятся массы тележек, если после пережигания нити, удерживающей легкую пружину, они начали двигаться со скоростями, указанными на рисунке?</a:t>
            </a:r>
            <a:endParaRPr lang="ru-RU" sz="28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643702" y="3571876"/>
            <a:ext cx="214314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2928926" y="3571876"/>
            <a:ext cx="214314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2928926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3214678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5715008" y="3571876"/>
            <a:ext cx="214314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Содержимое 2"/>
          <p:cNvSpPr txBox="1">
            <a:spLocks/>
          </p:cNvSpPr>
          <p:nvPr/>
        </p:nvSpPr>
        <p:spPr bwMode="auto">
          <a:xfrm>
            <a:off x="0" y="4000504"/>
            <a:ext cx="9144000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2000" kern="0" dirty="0" smtClean="0">
                <a:latin typeface="+mn-lt"/>
              </a:rPr>
              <a:t>      </a:t>
            </a:r>
            <a:r>
              <a:rPr lang="ru-RU" sz="2800" kern="0" dirty="0" smtClean="0">
                <a:latin typeface="+mn-lt"/>
              </a:rPr>
              <a:t>а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масса первой тележки в 2 раза больше массы второй тележки</a:t>
            </a:r>
            <a:b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б) масса первой тележки в 2 раза меньше массы второй тележки</a:t>
            </a:r>
            <a:b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в) массы тележек одинаковы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73" name="Группа 72"/>
          <p:cNvGrpSpPr/>
          <p:nvPr/>
        </p:nvGrpSpPr>
        <p:grpSpPr>
          <a:xfrm>
            <a:off x="428596" y="2428868"/>
            <a:ext cx="8001056" cy="1357322"/>
            <a:chOff x="428596" y="3000372"/>
            <a:chExt cx="8001056" cy="1357322"/>
          </a:xfrm>
        </p:grpSpPr>
        <p:cxnSp>
          <p:nvCxnSpPr>
            <p:cNvPr id="22" name="Прямая соединительная линия 21"/>
            <p:cNvCxnSpPr/>
            <p:nvPr/>
          </p:nvCxnSpPr>
          <p:spPr>
            <a:xfrm>
              <a:off x="3571868" y="4143380"/>
              <a:ext cx="2143140" cy="0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flipV="1">
              <a:off x="3571868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flipV="1">
              <a:off x="3857620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flipV="1">
              <a:off x="4143372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flipV="1">
              <a:off x="4429124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flipV="1">
              <a:off x="4714876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flipV="1">
              <a:off x="5000628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flipV="1">
              <a:off x="5286380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 flipV="1">
              <a:off x="5572132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 flipV="1">
              <a:off x="5857884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flipV="1">
              <a:off x="6143636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 flipV="1">
              <a:off x="6429388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 flipV="1">
              <a:off x="6715140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flipV="1">
              <a:off x="7000892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 flipV="1">
              <a:off x="7286644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 flipV="1">
              <a:off x="7572396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 flipV="1">
              <a:off x="7858148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flipV="1">
              <a:off x="8143900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Прямоугольник 50"/>
            <p:cNvSpPr/>
            <p:nvPr/>
          </p:nvSpPr>
          <p:spPr>
            <a:xfrm>
              <a:off x="4929190" y="3714752"/>
              <a:ext cx="857256" cy="285752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7000892" y="3714752"/>
              <a:ext cx="857256" cy="285752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5000628" y="3857628"/>
              <a:ext cx="285752" cy="285752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5429256" y="3857628"/>
              <a:ext cx="285752" cy="285752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072330" y="3857628"/>
              <a:ext cx="285752" cy="285752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7500958" y="3857628"/>
              <a:ext cx="285752" cy="285752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4" name="Прямая соединительная линия 63"/>
            <p:cNvCxnSpPr/>
            <p:nvPr/>
          </p:nvCxnSpPr>
          <p:spPr>
            <a:xfrm rot="5400000" flipH="1" flipV="1">
              <a:off x="5500694" y="3429000"/>
              <a:ext cx="571504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 стрелкой 65"/>
            <p:cNvCxnSpPr>
              <a:stCxn id="51" idx="1"/>
            </p:cNvCxnSpPr>
            <p:nvPr/>
          </p:nvCxnSpPr>
          <p:spPr>
            <a:xfrm rot="10800000">
              <a:off x="3929058" y="3857628"/>
              <a:ext cx="1000132" cy="1588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 стрелкой 66"/>
            <p:cNvCxnSpPr/>
            <p:nvPr/>
          </p:nvCxnSpPr>
          <p:spPr>
            <a:xfrm flipV="1">
              <a:off x="7858148" y="3857628"/>
              <a:ext cx="500066" cy="1588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Группа 67"/>
            <p:cNvGrpSpPr/>
            <p:nvPr/>
          </p:nvGrpSpPr>
          <p:grpSpPr>
            <a:xfrm>
              <a:off x="428596" y="3000372"/>
              <a:ext cx="3714776" cy="1357322"/>
              <a:chOff x="428596" y="3000372"/>
              <a:chExt cx="3714776" cy="1357322"/>
            </a:xfrm>
          </p:grpSpPr>
          <p:cxnSp>
            <p:nvCxnSpPr>
              <p:cNvPr id="9" name="Прямая соединительная линия 8"/>
              <p:cNvCxnSpPr/>
              <p:nvPr/>
            </p:nvCxnSpPr>
            <p:spPr>
              <a:xfrm flipV="1">
                <a:off x="428596" y="4143380"/>
                <a:ext cx="285752" cy="214314"/>
              </a:xfrm>
              <a:prstGeom prst="line">
                <a:avLst/>
              </a:prstGeom>
              <a:ln w="254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/>
              <p:nvPr/>
            </p:nvCxnSpPr>
            <p:spPr>
              <a:xfrm flipV="1">
                <a:off x="714348" y="4143380"/>
                <a:ext cx="285752" cy="214314"/>
              </a:xfrm>
              <a:prstGeom prst="line">
                <a:avLst/>
              </a:prstGeom>
              <a:ln w="254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714348" y="4143380"/>
                <a:ext cx="2428892" cy="0"/>
              </a:xfrm>
              <a:prstGeom prst="line">
                <a:avLst/>
              </a:prstGeom>
              <a:ln w="254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 flipV="1">
                <a:off x="1000100" y="4143380"/>
                <a:ext cx="285752" cy="214314"/>
              </a:xfrm>
              <a:prstGeom prst="line">
                <a:avLst/>
              </a:prstGeom>
              <a:ln w="254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единительная линия 15"/>
              <p:cNvCxnSpPr/>
              <p:nvPr/>
            </p:nvCxnSpPr>
            <p:spPr>
              <a:xfrm flipV="1">
                <a:off x="1285852" y="4143380"/>
                <a:ext cx="285752" cy="214314"/>
              </a:xfrm>
              <a:prstGeom prst="line">
                <a:avLst/>
              </a:prstGeom>
              <a:ln w="254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 flipV="1">
                <a:off x="1571604" y="4143380"/>
                <a:ext cx="285752" cy="214314"/>
              </a:xfrm>
              <a:prstGeom prst="line">
                <a:avLst/>
              </a:prstGeom>
              <a:ln w="254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 flipV="1">
                <a:off x="1857356" y="4143380"/>
                <a:ext cx="285752" cy="214314"/>
              </a:xfrm>
              <a:prstGeom prst="line">
                <a:avLst/>
              </a:prstGeom>
              <a:ln w="254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 flipV="1">
                <a:off x="2143108" y="4143380"/>
                <a:ext cx="285752" cy="214314"/>
              </a:xfrm>
              <a:prstGeom prst="line">
                <a:avLst/>
              </a:prstGeom>
              <a:ln w="254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/>
              <p:cNvCxnSpPr/>
              <p:nvPr/>
            </p:nvCxnSpPr>
            <p:spPr>
              <a:xfrm flipV="1">
                <a:off x="2428860" y="4143380"/>
                <a:ext cx="285752" cy="214314"/>
              </a:xfrm>
              <a:prstGeom prst="line">
                <a:avLst/>
              </a:prstGeom>
              <a:ln w="254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20"/>
              <p:cNvCxnSpPr/>
              <p:nvPr/>
            </p:nvCxnSpPr>
            <p:spPr>
              <a:xfrm flipV="1">
                <a:off x="2714612" y="4143380"/>
                <a:ext cx="285752" cy="214314"/>
              </a:xfrm>
              <a:prstGeom prst="line">
                <a:avLst/>
              </a:prstGeom>
              <a:ln w="254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Прямоугольник 37"/>
              <p:cNvSpPr/>
              <p:nvPr/>
            </p:nvSpPr>
            <p:spPr>
              <a:xfrm>
                <a:off x="785786" y="3714752"/>
                <a:ext cx="857256" cy="285752"/>
              </a:xfrm>
              <a:prstGeom prst="rect">
                <a:avLst/>
              </a:prstGeom>
              <a:blipFill>
                <a:blip r:embed="rId3" cstate="print"/>
                <a:tile tx="0" ty="0" sx="100000" sy="100000" flip="none" algn="tl"/>
              </a:blipFill>
              <a:ln>
                <a:solidFill>
                  <a:srgbClr val="9966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Прямоугольник 38"/>
              <p:cNvSpPr/>
              <p:nvPr/>
            </p:nvSpPr>
            <p:spPr>
              <a:xfrm>
                <a:off x="1928794" y="3714752"/>
                <a:ext cx="857256" cy="285752"/>
              </a:xfrm>
              <a:prstGeom prst="rect">
                <a:avLst/>
              </a:prstGeom>
              <a:blipFill>
                <a:blip r:embed="rId3" cstate="print"/>
                <a:tile tx="0" ty="0" sx="100000" sy="100000" flip="none" algn="tl"/>
              </a:blipFill>
              <a:ln>
                <a:solidFill>
                  <a:srgbClr val="9966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Овал 52"/>
              <p:cNvSpPr/>
              <p:nvPr/>
            </p:nvSpPr>
            <p:spPr>
              <a:xfrm>
                <a:off x="857224" y="3857628"/>
                <a:ext cx="285752" cy="285752"/>
              </a:xfrm>
              <a:prstGeom prst="ellipse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4" name="Овал 53"/>
              <p:cNvSpPr/>
              <p:nvPr/>
            </p:nvSpPr>
            <p:spPr>
              <a:xfrm>
                <a:off x="1285852" y="3857628"/>
                <a:ext cx="285752" cy="285752"/>
              </a:xfrm>
              <a:prstGeom prst="ellipse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5" name="Овал 54"/>
              <p:cNvSpPr/>
              <p:nvPr/>
            </p:nvSpPr>
            <p:spPr>
              <a:xfrm>
                <a:off x="2000232" y="3857628"/>
                <a:ext cx="285752" cy="285752"/>
              </a:xfrm>
              <a:prstGeom prst="ellipse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Овал 55"/>
              <p:cNvSpPr/>
              <p:nvPr/>
            </p:nvSpPr>
            <p:spPr>
              <a:xfrm>
                <a:off x="2428860" y="3857628"/>
                <a:ext cx="285752" cy="285752"/>
              </a:xfrm>
              <a:prstGeom prst="ellipse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2" name="Полилиния 61"/>
              <p:cNvSpPr/>
              <p:nvPr/>
            </p:nvSpPr>
            <p:spPr>
              <a:xfrm>
                <a:off x="1648691" y="3392055"/>
                <a:ext cx="263236" cy="320963"/>
              </a:xfrm>
              <a:custGeom>
                <a:avLst/>
                <a:gdLst>
                  <a:gd name="connsiteX0" fmla="*/ 0 w 263236"/>
                  <a:gd name="connsiteY0" fmla="*/ 307109 h 320963"/>
                  <a:gd name="connsiteX1" fmla="*/ 138545 w 263236"/>
                  <a:gd name="connsiteY1" fmla="*/ 2309 h 320963"/>
                  <a:gd name="connsiteX2" fmla="*/ 263236 w 263236"/>
                  <a:gd name="connsiteY2" fmla="*/ 320963 h 320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3236" h="320963">
                    <a:moveTo>
                      <a:pt x="0" y="307109"/>
                    </a:moveTo>
                    <a:cubicBezTo>
                      <a:pt x="47336" y="153554"/>
                      <a:pt x="94672" y="0"/>
                      <a:pt x="138545" y="2309"/>
                    </a:cubicBezTo>
                    <a:cubicBezTo>
                      <a:pt x="182418" y="4618"/>
                      <a:pt x="222827" y="162790"/>
                      <a:pt x="263236" y="320963"/>
                    </a:cubicBezTo>
                  </a:path>
                </a:pathLst>
              </a:custGeom>
              <a:ln w="254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928662" y="3000372"/>
                <a:ext cx="321471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dirty="0" smtClean="0"/>
                  <a:t>1           2</a:t>
                </a:r>
                <a:endParaRPr lang="ru-RU" sz="3200" dirty="0"/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>
              <a:off x="4643438" y="3286124"/>
              <a:ext cx="37385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/>
                <a:t>1                                       2</a:t>
              </a:r>
              <a:endParaRPr lang="ru-RU" sz="2800" b="1" dirty="0"/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5929322" y="5929330"/>
            <a:ext cx="23064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Ответ: б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68346"/>
          </a:xfr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Мини-тест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135732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/>
              <a:t>   Как соотносятся массы тележек, если после пережигания нити, удерживающей легкую пружину, они начали двигаться со скоростями, указанными на рисунке?</a:t>
            </a:r>
            <a:endParaRPr lang="ru-RU" sz="28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643702" y="3571876"/>
            <a:ext cx="214314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2928926" y="3571876"/>
            <a:ext cx="214314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2928926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3214678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5715008" y="3571876"/>
            <a:ext cx="214314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Содержимое 2"/>
          <p:cNvSpPr txBox="1">
            <a:spLocks/>
          </p:cNvSpPr>
          <p:nvPr/>
        </p:nvSpPr>
        <p:spPr bwMode="auto">
          <a:xfrm>
            <a:off x="0" y="4000504"/>
            <a:ext cx="9144000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2000" kern="0" dirty="0" smtClean="0">
                <a:latin typeface="+mn-lt"/>
              </a:rPr>
              <a:t>      </a:t>
            </a:r>
            <a:r>
              <a:rPr lang="ru-RU" sz="2800" kern="0" dirty="0" smtClean="0">
                <a:latin typeface="+mn-lt"/>
              </a:rPr>
              <a:t>а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масса первой тележки в 2 раза больше массы второй тележки</a:t>
            </a:r>
            <a:b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б) масса первой тележки в 2 раза меньше массы второй тележки</a:t>
            </a:r>
            <a:b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в) массы тележек одинаковы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" name="Группа 72"/>
          <p:cNvGrpSpPr/>
          <p:nvPr/>
        </p:nvGrpSpPr>
        <p:grpSpPr>
          <a:xfrm>
            <a:off x="428596" y="2428868"/>
            <a:ext cx="8358246" cy="1357322"/>
            <a:chOff x="428596" y="3000372"/>
            <a:chExt cx="8358246" cy="1357322"/>
          </a:xfrm>
        </p:grpSpPr>
        <p:cxnSp>
          <p:nvCxnSpPr>
            <p:cNvPr id="22" name="Прямая соединительная линия 21"/>
            <p:cNvCxnSpPr/>
            <p:nvPr/>
          </p:nvCxnSpPr>
          <p:spPr>
            <a:xfrm>
              <a:off x="3571868" y="4143380"/>
              <a:ext cx="2143140" cy="0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flipV="1">
              <a:off x="3571868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flipV="1">
              <a:off x="3857620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flipV="1">
              <a:off x="4143372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flipV="1">
              <a:off x="4429124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flipV="1">
              <a:off x="4714876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flipV="1">
              <a:off x="5000628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flipV="1">
              <a:off x="5286380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 flipV="1">
              <a:off x="5572132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 flipV="1">
              <a:off x="5857884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flipV="1">
              <a:off x="6143636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 flipV="1">
              <a:off x="6429388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 flipV="1">
              <a:off x="6715140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flipV="1">
              <a:off x="7000892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 flipV="1">
              <a:off x="7286644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 flipV="1">
              <a:off x="7572396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 flipV="1">
              <a:off x="7858148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flipV="1">
              <a:off x="8143900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Прямоугольник 50"/>
            <p:cNvSpPr/>
            <p:nvPr/>
          </p:nvSpPr>
          <p:spPr>
            <a:xfrm>
              <a:off x="4929190" y="3714752"/>
              <a:ext cx="857256" cy="285752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7000892" y="3714752"/>
              <a:ext cx="857256" cy="285752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5000628" y="3857628"/>
              <a:ext cx="285752" cy="285752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5429256" y="3857628"/>
              <a:ext cx="285752" cy="285752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072330" y="3857628"/>
              <a:ext cx="285752" cy="285752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7500958" y="3857628"/>
              <a:ext cx="285752" cy="285752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4" name="Прямая соединительная линия 63"/>
            <p:cNvCxnSpPr/>
            <p:nvPr/>
          </p:nvCxnSpPr>
          <p:spPr>
            <a:xfrm rot="5400000" flipH="1" flipV="1">
              <a:off x="5500694" y="3429000"/>
              <a:ext cx="571504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 стрелкой 65"/>
            <p:cNvCxnSpPr>
              <a:stCxn id="51" idx="1"/>
            </p:cNvCxnSpPr>
            <p:nvPr/>
          </p:nvCxnSpPr>
          <p:spPr>
            <a:xfrm rot="10800000">
              <a:off x="3929058" y="3857628"/>
              <a:ext cx="1000132" cy="1588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 стрелкой 66"/>
            <p:cNvCxnSpPr/>
            <p:nvPr/>
          </p:nvCxnSpPr>
          <p:spPr>
            <a:xfrm flipV="1">
              <a:off x="7858148" y="3857628"/>
              <a:ext cx="928694" cy="1588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Группа 67"/>
            <p:cNvGrpSpPr/>
            <p:nvPr/>
          </p:nvGrpSpPr>
          <p:grpSpPr>
            <a:xfrm>
              <a:off x="428596" y="3000372"/>
              <a:ext cx="3714776" cy="1357322"/>
              <a:chOff x="428596" y="3000372"/>
              <a:chExt cx="3714776" cy="1357322"/>
            </a:xfrm>
          </p:grpSpPr>
          <p:cxnSp>
            <p:nvCxnSpPr>
              <p:cNvPr id="9" name="Прямая соединительная линия 8"/>
              <p:cNvCxnSpPr/>
              <p:nvPr/>
            </p:nvCxnSpPr>
            <p:spPr>
              <a:xfrm flipV="1">
                <a:off x="428596" y="4143380"/>
                <a:ext cx="285752" cy="214314"/>
              </a:xfrm>
              <a:prstGeom prst="line">
                <a:avLst/>
              </a:prstGeom>
              <a:ln w="254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/>
              <p:nvPr/>
            </p:nvCxnSpPr>
            <p:spPr>
              <a:xfrm flipV="1">
                <a:off x="714348" y="4143380"/>
                <a:ext cx="285752" cy="214314"/>
              </a:xfrm>
              <a:prstGeom prst="line">
                <a:avLst/>
              </a:prstGeom>
              <a:ln w="254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714348" y="4143380"/>
                <a:ext cx="2428892" cy="0"/>
              </a:xfrm>
              <a:prstGeom prst="line">
                <a:avLst/>
              </a:prstGeom>
              <a:ln w="254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 flipV="1">
                <a:off x="1000100" y="4143380"/>
                <a:ext cx="285752" cy="214314"/>
              </a:xfrm>
              <a:prstGeom prst="line">
                <a:avLst/>
              </a:prstGeom>
              <a:ln w="254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единительная линия 15"/>
              <p:cNvCxnSpPr/>
              <p:nvPr/>
            </p:nvCxnSpPr>
            <p:spPr>
              <a:xfrm flipV="1">
                <a:off x="1285852" y="4143380"/>
                <a:ext cx="285752" cy="214314"/>
              </a:xfrm>
              <a:prstGeom prst="line">
                <a:avLst/>
              </a:prstGeom>
              <a:ln w="254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 flipV="1">
                <a:off x="1571604" y="4143380"/>
                <a:ext cx="285752" cy="214314"/>
              </a:xfrm>
              <a:prstGeom prst="line">
                <a:avLst/>
              </a:prstGeom>
              <a:ln w="254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 flipV="1">
                <a:off x="1857356" y="4143380"/>
                <a:ext cx="285752" cy="214314"/>
              </a:xfrm>
              <a:prstGeom prst="line">
                <a:avLst/>
              </a:prstGeom>
              <a:ln w="254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 flipV="1">
                <a:off x="2143108" y="4143380"/>
                <a:ext cx="285752" cy="214314"/>
              </a:xfrm>
              <a:prstGeom prst="line">
                <a:avLst/>
              </a:prstGeom>
              <a:ln w="254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/>
              <p:cNvCxnSpPr/>
              <p:nvPr/>
            </p:nvCxnSpPr>
            <p:spPr>
              <a:xfrm flipV="1">
                <a:off x="2428860" y="4143380"/>
                <a:ext cx="285752" cy="214314"/>
              </a:xfrm>
              <a:prstGeom prst="line">
                <a:avLst/>
              </a:prstGeom>
              <a:ln w="254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20"/>
              <p:cNvCxnSpPr/>
              <p:nvPr/>
            </p:nvCxnSpPr>
            <p:spPr>
              <a:xfrm flipV="1">
                <a:off x="2714612" y="4143380"/>
                <a:ext cx="285752" cy="214314"/>
              </a:xfrm>
              <a:prstGeom prst="line">
                <a:avLst/>
              </a:prstGeom>
              <a:ln w="254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Прямоугольник 37"/>
              <p:cNvSpPr/>
              <p:nvPr/>
            </p:nvSpPr>
            <p:spPr>
              <a:xfrm>
                <a:off x="785786" y="3714752"/>
                <a:ext cx="857256" cy="285752"/>
              </a:xfrm>
              <a:prstGeom prst="rect">
                <a:avLst/>
              </a:prstGeom>
              <a:blipFill>
                <a:blip r:embed="rId3" cstate="print"/>
                <a:tile tx="0" ty="0" sx="100000" sy="100000" flip="none" algn="tl"/>
              </a:blipFill>
              <a:ln>
                <a:solidFill>
                  <a:srgbClr val="9966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Прямоугольник 38"/>
              <p:cNvSpPr/>
              <p:nvPr/>
            </p:nvSpPr>
            <p:spPr>
              <a:xfrm>
                <a:off x="1928794" y="3714752"/>
                <a:ext cx="857256" cy="285752"/>
              </a:xfrm>
              <a:prstGeom prst="rect">
                <a:avLst/>
              </a:prstGeom>
              <a:blipFill>
                <a:blip r:embed="rId3" cstate="print"/>
                <a:tile tx="0" ty="0" sx="100000" sy="100000" flip="none" algn="tl"/>
              </a:blipFill>
              <a:ln>
                <a:solidFill>
                  <a:srgbClr val="9966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Овал 52"/>
              <p:cNvSpPr/>
              <p:nvPr/>
            </p:nvSpPr>
            <p:spPr>
              <a:xfrm>
                <a:off x="857224" y="3857628"/>
                <a:ext cx="285752" cy="285752"/>
              </a:xfrm>
              <a:prstGeom prst="ellipse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4" name="Овал 53"/>
              <p:cNvSpPr/>
              <p:nvPr/>
            </p:nvSpPr>
            <p:spPr>
              <a:xfrm>
                <a:off x="1285852" y="3857628"/>
                <a:ext cx="285752" cy="285752"/>
              </a:xfrm>
              <a:prstGeom prst="ellipse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5" name="Овал 54"/>
              <p:cNvSpPr/>
              <p:nvPr/>
            </p:nvSpPr>
            <p:spPr>
              <a:xfrm>
                <a:off x="2000232" y="3857628"/>
                <a:ext cx="285752" cy="285752"/>
              </a:xfrm>
              <a:prstGeom prst="ellipse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Овал 55"/>
              <p:cNvSpPr/>
              <p:nvPr/>
            </p:nvSpPr>
            <p:spPr>
              <a:xfrm>
                <a:off x="2428860" y="3857628"/>
                <a:ext cx="285752" cy="285752"/>
              </a:xfrm>
              <a:prstGeom prst="ellipse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2" name="Полилиния 61"/>
              <p:cNvSpPr/>
              <p:nvPr/>
            </p:nvSpPr>
            <p:spPr>
              <a:xfrm>
                <a:off x="1648691" y="3392055"/>
                <a:ext cx="263236" cy="320963"/>
              </a:xfrm>
              <a:custGeom>
                <a:avLst/>
                <a:gdLst>
                  <a:gd name="connsiteX0" fmla="*/ 0 w 263236"/>
                  <a:gd name="connsiteY0" fmla="*/ 307109 h 320963"/>
                  <a:gd name="connsiteX1" fmla="*/ 138545 w 263236"/>
                  <a:gd name="connsiteY1" fmla="*/ 2309 h 320963"/>
                  <a:gd name="connsiteX2" fmla="*/ 263236 w 263236"/>
                  <a:gd name="connsiteY2" fmla="*/ 320963 h 320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3236" h="320963">
                    <a:moveTo>
                      <a:pt x="0" y="307109"/>
                    </a:moveTo>
                    <a:cubicBezTo>
                      <a:pt x="47336" y="153554"/>
                      <a:pt x="94672" y="0"/>
                      <a:pt x="138545" y="2309"/>
                    </a:cubicBezTo>
                    <a:cubicBezTo>
                      <a:pt x="182418" y="4618"/>
                      <a:pt x="222827" y="162790"/>
                      <a:pt x="263236" y="320963"/>
                    </a:cubicBezTo>
                  </a:path>
                </a:pathLst>
              </a:custGeom>
              <a:ln w="254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928662" y="3000372"/>
                <a:ext cx="321471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dirty="0" smtClean="0"/>
                  <a:t>1           2</a:t>
                </a:r>
                <a:endParaRPr lang="ru-RU" sz="3200" dirty="0"/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>
              <a:off x="4643438" y="3286124"/>
              <a:ext cx="37385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/>
                <a:t>1                                       2</a:t>
              </a:r>
              <a:endParaRPr lang="ru-RU" sz="2800" b="1" dirty="0"/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5929322" y="5929330"/>
            <a:ext cx="19514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Ответ: в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  <a:blipFill>
            <a:blip r:embed="rId3" cstate="print"/>
            <a:tile tx="0" ty="0" sx="100000" sy="100000" flip="none" algn="tl"/>
          </a:blipFill>
          <a:ln>
            <a:solidFill>
              <a:srgbClr val="FF0000"/>
            </a:solidFill>
          </a:ln>
        </p:spPr>
        <p:txBody>
          <a:bodyPr/>
          <a:lstStyle/>
          <a:p>
            <a:r>
              <a:rPr lang="ru-RU" b="1" dirty="0" smtClean="0">
                <a:solidFill>
                  <a:srgbClr val="008000"/>
                </a:solidFill>
              </a:rPr>
              <a:t>Попробуй решить!</a:t>
            </a:r>
            <a:endParaRPr lang="ru-RU" b="1" dirty="0">
              <a:solidFill>
                <a:srgbClr val="008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214282" y="1357298"/>
          <a:ext cx="2071702" cy="5051745"/>
        </p:xfrm>
        <a:graphic>
          <a:graphicData uri="http://schemas.openxmlformats.org/presentationml/2006/ole">
            <p:oleObj spid="_x0000_s206850" name="Формула" r:id="rId4" imgW="609480" imgH="1485720" progId="Equation.3">
              <p:embed/>
            </p:oleObj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 rot="5400000">
            <a:off x="250001" y="4393413"/>
            <a:ext cx="40719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10800000" flipV="1">
            <a:off x="285720" y="5715016"/>
            <a:ext cx="1857388" cy="95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2428860" y="1500174"/>
          <a:ext cx="3929090" cy="4700220"/>
        </p:xfrm>
        <a:graphic>
          <a:graphicData uri="http://schemas.openxmlformats.org/presentationml/2006/ole">
            <p:oleObj spid="_x0000_s206851" name="Формула" r:id="rId5" imgW="1358640" imgH="1625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Попробуй решить!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142844" y="1214422"/>
          <a:ext cx="2143140" cy="5572164"/>
        </p:xfrm>
        <a:graphic>
          <a:graphicData uri="http://schemas.openxmlformats.org/presentationml/2006/ole">
            <p:oleObj spid="_x0000_s207874" name="Формула" r:id="rId4" imgW="571320" imgH="1485720" progId="Equation.3">
              <p:embed/>
            </p:oleObj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 rot="5400000">
            <a:off x="-357222" y="4071942"/>
            <a:ext cx="52864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10800000" flipV="1">
            <a:off x="214282" y="5929330"/>
            <a:ext cx="1857388" cy="95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7877" name="Object 3"/>
          <p:cNvGraphicFramePr>
            <a:graphicFrameLocks noChangeAspect="1"/>
          </p:cNvGraphicFramePr>
          <p:nvPr/>
        </p:nvGraphicFramePr>
        <p:xfrm>
          <a:off x="3071802" y="1285860"/>
          <a:ext cx="4643470" cy="5555277"/>
        </p:xfrm>
        <a:graphic>
          <a:graphicData uri="http://schemas.openxmlformats.org/presentationml/2006/ole">
            <p:oleObj spid="_x0000_s207877" name="Формула" r:id="rId5" imgW="1358640" imgH="1625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7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ДОМАШНЕЕ ЗАДАНИЕ!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П. 18, 19</a:t>
            </a:r>
          </a:p>
          <a:p>
            <a:r>
              <a:rPr lang="ru-RU" dirty="0" smtClean="0"/>
              <a:t>УПРАЖНЕНИЕ 6 ПОЛНОСТЬЮ!!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124558" y="93664"/>
            <a:ext cx="8891954" cy="6670675"/>
            <a:chOff x="0" y="0"/>
            <a:chExt cx="6400" cy="4480"/>
          </a:xfrm>
        </p:grpSpPr>
        <p:sp>
          <p:nvSpPr>
            <p:cNvPr id="41988" name="Freeform 4"/>
            <p:cNvSpPr>
              <a:spLocks noChangeAspect="1" noEditPoints="1"/>
            </p:cNvSpPr>
            <p:nvPr/>
          </p:nvSpPr>
          <p:spPr bwMode="auto">
            <a:xfrm>
              <a:off x="0" y="0"/>
              <a:ext cx="6400" cy="4480"/>
            </a:xfrm>
            <a:custGeom>
              <a:avLst/>
              <a:gdLst/>
              <a:ahLst/>
              <a:cxnLst>
                <a:cxn ang="0">
                  <a:pos x="0" y="4480"/>
                </a:cxn>
                <a:cxn ang="0">
                  <a:pos x="6400" y="0"/>
                </a:cxn>
                <a:cxn ang="0">
                  <a:pos x="6160" y="4000"/>
                </a:cxn>
                <a:cxn ang="0">
                  <a:pos x="6136" y="4002"/>
                </a:cxn>
                <a:cxn ang="0">
                  <a:pos x="6088" y="4010"/>
                </a:cxn>
                <a:cxn ang="0">
                  <a:pos x="6046" y="4028"/>
                </a:cxn>
                <a:cxn ang="0">
                  <a:pos x="6008" y="4054"/>
                </a:cxn>
                <a:cxn ang="0">
                  <a:pos x="5974" y="4088"/>
                </a:cxn>
                <a:cxn ang="0">
                  <a:pos x="5948" y="4126"/>
                </a:cxn>
                <a:cxn ang="0">
                  <a:pos x="5930" y="4168"/>
                </a:cxn>
                <a:cxn ang="0">
                  <a:pos x="5922" y="4216"/>
                </a:cxn>
                <a:cxn ang="0">
                  <a:pos x="5920" y="4240"/>
                </a:cxn>
                <a:cxn ang="0">
                  <a:pos x="5924" y="4282"/>
                </a:cxn>
                <a:cxn ang="0">
                  <a:pos x="5934" y="4320"/>
                </a:cxn>
                <a:cxn ang="0">
                  <a:pos x="466" y="4320"/>
                </a:cxn>
                <a:cxn ang="0">
                  <a:pos x="476" y="4282"/>
                </a:cxn>
                <a:cxn ang="0">
                  <a:pos x="480" y="4240"/>
                </a:cxn>
                <a:cxn ang="0">
                  <a:pos x="478" y="4216"/>
                </a:cxn>
                <a:cxn ang="0">
                  <a:pos x="470" y="4168"/>
                </a:cxn>
                <a:cxn ang="0">
                  <a:pos x="452" y="4126"/>
                </a:cxn>
                <a:cxn ang="0">
                  <a:pos x="426" y="4088"/>
                </a:cxn>
                <a:cxn ang="0">
                  <a:pos x="392" y="4054"/>
                </a:cxn>
                <a:cxn ang="0">
                  <a:pos x="354" y="4028"/>
                </a:cxn>
                <a:cxn ang="0">
                  <a:pos x="312" y="4010"/>
                </a:cxn>
                <a:cxn ang="0">
                  <a:pos x="264" y="4002"/>
                </a:cxn>
                <a:cxn ang="0">
                  <a:pos x="240" y="4000"/>
                </a:cxn>
                <a:cxn ang="0">
                  <a:pos x="198" y="4004"/>
                </a:cxn>
                <a:cxn ang="0">
                  <a:pos x="160" y="4014"/>
                </a:cxn>
                <a:cxn ang="0">
                  <a:pos x="160" y="466"/>
                </a:cxn>
                <a:cxn ang="0">
                  <a:pos x="198" y="476"/>
                </a:cxn>
                <a:cxn ang="0">
                  <a:pos x="240" y="480"/>
                </a:cxn>
                <a:cxn ang="0">
                  <a:pos x="264" y="478"/>
                </a:cxn>
                <a:cxn ang="0">
                  <a:pos x="312" y="470"/>
                </a:cxn>
                <a:cxn ang="0">
                  <a:pos x="354" y="452"/>
                </a:cxn>
                <a:cxn ang="0">
                  <a:pos x="392" y="426"/>
                </a:cxn>
                <a:cxn ang="0">
                  <a:pos x="426" y="392"/>
                </a:cxn>
                <a:cxn ang="0">
                  <a:pos x="452" y="354"/>
                </a:cxn>
                <a:cxn ang="0">
                  <a:pos x="470" y="312"/>
                </a:cxn>
                <a:cxn ang="0">
                  <a:pos x="478" y="264"/>
                </a:cxn>
                <a:cxn ang="0">
                  <a:pos x="480" y="240"/>
                </a:cxn>
                <a:cxn ang="0">
                  <a:pos x="476" y="198"/>
                </a:cxn>
                <a:cxn ang="0">
                  <a:pos x="466" y="160"/>
                </a:cxn>
                <a:cxn ang="0">
                  <a:pos x="5934" y="160"/>
                </a:cxn>
                <a:cxn ang="0">
                  <a:pos x="5924" y="198"/>
                </a:cxn>
                <a:cxn ang="0">
                  <a:pos x="5920" y="240"/>
                </a:cxn>
                <a:cxn ang="0">
                  <a:pos x="5922" y="264"/>
                </a:cxn>
                <a:cxn ang="0">
                  <a:pos x="5930" y="312"/>
                </a:cxn>
                <a:cxn ang="0">
                  <a:pos x="5948" y="354"/>
                </a:cxn>
                <a:cxn ang="0">
                  <a:pos x="5974" y="392"/>
                </a:cxn>
                <a:cxn ang="0">
                  <a:pos x="6008" y="426"/>
                </a:cxn>
                <a:cxn ang="0">
                  <a:pos x="6046" y="452"/>
                </a:cxn>
                <a:cxn ang="0">
                  <a:pos x="6088" y="470"/>
                </a:cxn>
                <a:cxn ang="0">
                  <a:pos x="6136" y="478"/>
                </a:cxn>
                <a:cxn ang="0">
                  <a:pos x="6160" y="480"/>
                </a:cxn>
                <a:cxn ang="0">
                  <a:pos x="6202" y="476"/>
                </a:cxn>
                <a:cxn ang="0">
                  <a:pos x="6240" y="466"/>
                </a:cxn>
                <a:cxn ang="0">
                  <a:pos x="6240" y="4014"/>
                </a:cxn>
                <a:cxn ang="0">
                  <a:pos x="6202" y="4004"/>
                </a:cxn>
                <a:cxn ang="0">
                  <a:pos x="6160" y="4000"/>
                </a:cxn>
              </a:cxnLst>
              <a:rect l="0" t="0" r="r" b="b"/>
              <a:pathLst>
                <a:path w="6400" h="4480">
                  <a:moveTo>
                    <a:pt x="0" y="0"/>
                  </a:moveTo>
                  <a:lnTo>
                    <a:pt x="0" y="4480"/>
                  </a:lnTo>
                  <a:lnTo>
                    <a:pt x="6400" y="4480"/>
                  </a:lnTo>
                  <a:lnTo>
                    <a:pt x="6400" y="0"/>
                  </a:lnTo>
                  <a:lnTo>
                    <a:pt x="0" y="0"/>
                  </a:lnTo>
                  <a:close/>
                  <a:moveTo>
                    <a:pt x="6160" y="4000"/>
                  </a:moveTo>
                  <a:lnTo>
                    <a:pt x="6160" y="4000"/>
                  </a:lnTo>
                  <a:lnTo>
                    <a:pt x="6136" y="4002"/>
                  </a:lnTo>
                  <a:lnTo>
                    <a:pt x="6112" y="4004"/>
                  </a:lnTo>
                  <a:lnTo>
                    <a:pt x="6088" y="4010"/>
                  </a:lnTo>
                  <a:lnTo>
                    <a:pt x="6066" y="4018"/>
                  </a:lnTo>
                  <a:lnTo>
                    <a:pt x="6046" y="4028"/>
                  </a:lnTo>
                  <a:lnTo>
                    <a:pt x="6026" y="4040"/>
                  </a:lnTo>
                  <a:lnTo>
                    <a:pt x="6008" y="4054"/>
                  </a:lnTo>
                  <a:lnTo>
                    <a:pt x="5990" y="4070"/>
                  </a:lnTo>
                  <a:lnTo>
                    <a:pt x="5974" y="4088"/>
                  </a:lnTo>
                  <a:lnTo>
                    <a:pt x="5960" y="4106"/>
                  </a:lnTo>
                  <a:lnTo>
                    <a:pt x="5948" y="4126"/>
                  </a:lnTo>
                  <a:lnTo>
                    <a:pt x="5938" y="4146"/>
                  </a:lnTo>
                  <a:lnTo>
                    <a:pt x="5930" y="4168"/>
                  </a:lnTo>
                  <a:lnTo>
                    <a:pt x="5924" y="4192"/>
                  </a:lnTo>
                  <a:lnTo>
                    <a:pt x="5922" y="4216"/>
                  </a:lnTo>
                  <a:lnTo>
                    <a:pt x="5920" y="4240"/>
                  </a:lnTo>
                  <a:lnTo>
                    <a:pt x="5920" y="4240"/>
                  </a:lnTo>
                  <a:lnTo>
                    <a:pt x="5920" y="4260"/>
                  </a:lnTo>
                  <a:lnTo>
                    <a:pt x="5924" y="4282"/>
                  </a:lnTo>
                  <a:lnTo>
                    <a:pt x="5928" y="4300"/>
                  </a:lnTo>
                  <a:lnTo>
                    <a:pt x="5934" y="4320"/>
                  </a:lnTo>
                  <a:lnTo>
                    <a:pt x="466" y="4320"/>
                  </a:lnTo>
                  <a:lnTo>
                    <a:pt x="466" y="4320"/>
                  </a:lnTo>
                  <a:lnTo>
                    <a:pt x="472" y="4300"/>
                  </a:lnTo>
                  <a:lnTo>
                    <a:pt x="476" y="4282"/>
                  </a:lnTo>
                  <a:lnTo>
                    <a:pt x="480" y="4260"/>
                  </a:lnTo>
                  <a:lnTo>
                    <a:pt x="480" y="4240"/>
                  </a:lnTo>
                  <a:lnTo>
                    <a:pt x="480" y="4240"/>
                  </a:lnTo>
                  <a:lnTo>
                    <a:pt x="478" y="4216"/>
                  </a:lnTo>
                  <a:lnTo>
                    <a:pt x="476" y="4192"/>
                  </a:lnTo>
                  <a:lnTo>
                    <a:pt x="470" y="4168"/>
                  </a:lnTo>
                  <a:lnTo>
                    <a:pt x="462" y="4146"/>
                  </a:lnTo>
                  <a:lnTo>
                    <a:pt x="452" y="4126"/>
                  </a:lnTo>
                  <a:lnTo>
                    <a:pt x="440" y="4106"/>
                  </a:lnTo>
                  <a:lnTo>
                    <a:pt x="426" y="4088"/>
                  </a:lnTo>
                  <a:lnTo>
                    <a:pt x="410" y="4070"/>
                  </a:lnTo>
                  <a:lnTo>
                    <a:pt x="392" y="4054"/>
                  </a:lnTo>
                  <a:lnTo>
                    <a:pt x="374" y="4040"/>
                  </a:lnTo>
                  <a:lnTo>
                    <a:pt x="354" y="4028"/>
                  </a:lnTo>
                  <a:lnTo>
                    <a:pt x="334" y="4018"/>
                  </a:lnTo>
                  <a:lnTo>
                    <a:pt x="312" y="4010"/>
                  </a:lnTo>
                  <a:lnTo>
                    <a:pt x="288" y="4004"/>
                  </a:lnTo>
                  <a:lnTo>
                    <a:pt x="264" y="4002"/>
                  </a:lnTo>
                  <a:lnTo>
                    <a:pt x="240" y="4000"/>
                  </a:lnTo>
                  <a:lnTo>
                    <a:pt x="240" y="4000"/>
                  </a:lnTo>
                  <a:lnTo>
                    <a:pt x="220" y="4000"/>
                  </a:lnTo>
                  <a:lnTo>
                    <a:pt x="198" y="4004"/>
                  </a:lnTo>
                  <a:lnTo>
                    <a:pt x="180" y="4008"/>
                  </a:lnTo>
                  <a:lnTo>
                    <a:pt x="160" y="4014"/>
                  </a:lnTo>
                  <a:lnTo>
                    <a:pt x="160" y="466"/>
                  </a:lnTo>
                  <a:lnTo>
                    <a:pt x="160" y="466"/>
                  </a:lnTo>
                  <a:lnTo>
                    <a:pt x="180" y="472"/>
                  </a:lnTo>
                  <a:lnTo>
                    <a:pt x="198" y="476"/>
                  </a:lnTo>
                  <a:lnTo>
                    <a:pt x="220" y="480"/>
                  </a:lnTo>
                  <a:lnTo>
                    <a:pt x="240" y="480"/>
                  </a:lnTo>
                  <a:lnTo>
                    <a:pt x="240" y="480"/>
                  </a:lnTo>
                  <a:lnTo>
                    <a:pt x="264" y="478"/>
                  </a:lnTo>
                  <a:lnTo>
                    <a:pt x="288" y="476"/>
                  </a:lnTo>
                  <a:lnTo>
                    <a:pt x="312" y="470"/>
                  </a:lnTo>
                  <a:lnTo>
                    <a:pt x="334" y="462"/>
                  </a:lnTo>
                  <a:lnTo>
                    <a:pt x="354" y="452"/>
                  </a:lnTo>
                  <a:lnTo>
                    <a:pt x="374" y="440"/>
                  </a:lnTo>
                  <a:lnTo>
                    <a:pt x="392" y="426"/>
                  </a:lnTo>
                  <a:lnTo>
                    <a:pt x="410" y="410"/>
                  </a:lnTo>
                  <a:lnTo>
                    <a:pt x="426" y="392"/>
                  </a:lnTo>
                  <a:lnTo>
                    <a:pt x="440" y="374"/>
                  </a:lnTo>
                  <a:lnTo>
                    <a:pt x="452" y="354"/>
                  </a:lnTo>
                  <a:lnTo>
                    <a:pt x="462" y="334"/>
                  </a:lnTo>
                  <a:lnTo>
                    <a:pt x="470" y="312"/>
                  </a:lnTo>
                  <a:lnTo>
                    <a:pt x="476" y="288"/>
                  </a:lnTo>
                  <a:lnTo>
                    <a:pt x="478" y="264"/>
                  </a:lnTo>
                  <a:lnTo>
                    <a:pt x="480" y="240"/>
                  </a:lnTo>
                  <a:lnTo>
                    <a:pt x="480" y="240"/>
                  </a:lnTo>
                  <a:lnTo>
                    <a:pt x="480" y="220"/>
                  </a:lnTo>
                  <a:lnTo>
                    <a:pt x="476" y="198"/>
                  </a:lnTo>
                  <a:lnTo>
                    <a:pt x="472" y="180"/>
                  </a:lnTo>
                  <a:lnTo>
                    <a:pt x="466" y="160"/>
                  </a:lnTo>
                  <a:lnTo>
                    <a:pt x="5934" y="160"/>
                  </a:lnTo>
                  <a:lnTo>
                    <a:pt x="5934" y="160"/>
                  </a:lnTo>
                  <a:lnTo>
                    <a:pt x="5928" y="180"/>
                  </a:lnTo>
                  <a:lnTo>
                    <a:pt x="5924" y="198"/>
                  </a:lnTo>
                  <a:lnTo>
                    <a:pt x="5920" y="220"/>
                  </a:lnTo>
                  <a:lnTo>
                    <a:pt x="5920" y="240"/>
                  </a:lnTo>
                  <a:lnTo>
                    <a:pt x="5920" y="240"/>
                  </a:lnTo>
                  <a:lnTo>
                    <a:pt x="5922" y="264"/>
                  </a:lnTo>
                  <a:lnTo>
                    <a:pt x="5924" y="288"/>
                  </a:lnTo>
                  <a:lnTo>
                    <a:pt x="5930" y="312"/>
                  </a:lnTo>
                  <a:lnTo>
                    <a:pt x="5938" y="334"/>
                  </a:lnTo>
                  <a:lnTo>
                    <a:pt x="5948" y="354"/>
                  </a:lnTo>
                  <a:lnTo>
                    <a:pt x="5960" y="374"/>
                  </a:lnTo>
                  <a:lnTo>
                    <a:pt x="5974" y="392"/>
                  </a:lnTo>
                  <a:lnTo>
                    <a:pt x="5990" y="410"/>
                  </a:lnTo>
                  <a:lnTo>
                    <a:pt x="6008" y="426"/>
                  </a:lnTo>
                  <a:lnTo>
                    <a:pt x="6026" y="440"/>
                  </a:lnTo>
                  <a:lnTo>
                    <a:pt x="6046" y="452"/>
                  </a:lnTo>
                  <a:lnTo>
                    <a:pt x="6066" y="462"/>
                  </a:lnTo>
                  <a:lnTo>
                    <a:pt x="6088" y="470"/>
                  </a:lnTo>
                  <a:lnTo>
                    <a:pt x="6112" y="476"/>
                  </a:lnTo>
                  <a:lnTo>
                    <a:pt x="6136" y="478"/>
                  </a:lnTo>
                  <a:lnTo>
                    <a:pt x="6160" y="480"/>
                  </a:lnTo>
                  <a:lnTo>
                    <a:pt x="6160" y="480"/>
                  </a:lnTo>
                  <a:lnTo>
                    <a:pt x="6180" y="480"/>
                  </a:lnTo>
                  <a:lnTo>
                    <a:pt x="6202" y="476"/>
                  </a:lnTo>
                  <a:lnTo>
                    <a:pt x="6220" y="472"/>
                  </a:lnTo>
                  <a:lnTo>
                    <a:pt x="6240" y="466"/>
                  </a:lnTo>
                  <a:lnTo>
                    <a:pt x="6240" y="4014"/>
                  </a:lnTo>
                  <a:lnTo>
                    <a:pt x="6240" y="4014"/>
                  </a:lnTo>
                  <a:lnTo>
                    <a:pt x="6220" y="4008"/>
                  </a:lnTo>
                  <a:lnTo>
                    <a:pt x="6202" y="4004"/>
                  </a:lnTo>
                  <a:lnTo>
                    <a:pt x="6180" y="4000"/>
                  </a:lnTo>
                  <a:lnTo>
                    <a:pt x="6160" y="4000"/>
                  </a:lnTo>
                  <a:lnTo>
                    <a:pt x="6160" y="4000"/>
                  </a:lnTo>
                  <a:close/>
                </a:path>
              </a:pathLst>
            </a:custGeom>
            <a:solidFill>
              <a:srgbClr val="0066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1989" name="Freeform 5"/>
            <p:cNvSpPr>
              <a:spLocks noChangeAspect="1" noEditPoints="1"/>
            </p:cNvSpPr>
            <p:nvPr/>
          </p:nvSpPr>
          <p:spPr bwMode="auto">
            <a:xfrm>
              <a:off x="304" y="304"/>
              <a:ext cx="5792" cy="3872"/>
            </a:xfrm>
            <a:custGeom>
              <a:avLst/>
              <a:gdLst/>
              <a:ahLst/>
              <a:cxnLst>
                <a:cxn ang="0">
                  <a:pos x="308" y="3850"/>
                </a:cxn>
                <a:cxn ang="0">
                  <a:pos x="320" y="3776"/>
                </a:cxn>
                <a:cxn ang="0">
                  <a:pos x="310" y="3710"/>
                </a:cxn>
                <a:cxn ang="0">
                  <a:pos x="268" y="3634"/>
                </a:cxn>
                <a:cxn ang="0">
                  <a:pos x="202" y="3580"/>
                </a:cxn>
                <a:cxn ang="0">
                  <a:pos x="118" y="3554"/>
                </a:cxn>
                <a:cxn ang="0">
                  <a:pos x="58" y="3556"/>
                </a:cxn>
                <a:cxn ang="0">
                  <a:pos x="0" y="300"/>
                </a:cxn>
                <a:cxn ang="0">
                  <a:pos x="58" y="316"/>
                </a:cxn>
                <a:cxn ang="0">
                  <a:pos x="118" y="318"/>
                </a:cxn>
                <a:cxn ang="0">
                  <a:pos x="202" y="292"/>
                </a:cxn>
                <a:cxn ang="0">
                  <a:pos x="268" y="238"/>
                </a:cxn>
                <a:cxn ang="0">
                  <a:pos x="310" y="162"/>
                </a:cxn>
                <a:cxn ang="0">
                  <a:pos x="320" y="96"/>
                </a:cxn>
                <a:cxn ang="0">
                  <a:pos x="308" y="22"/>
                </a:cxn>
                <a:cxn ang="0">
                  <a:pos x="5484" y="22"/>
                </a:cxn>
                <a:cxn ang="0">
                  <a:pos x="5472" y="96"/>
                </a:cxn>
                <a:cxn ang="0">
                  <a:pos x="5482" y="162"/>
                </a:cxn>
                <a:cxn ang="0">
                  <a:pos x="5524" y="238"/>
                </a:cxn>
                <a:cxn ang="0">
                  <a:pos x="5590" y="292"/>
                </a:cxn>
                <a:cxn ang="0">
                  <a:pos x="5674" y="318"/>
                </a:cxn>
                <a:cxn ang="0">
                  <a:pos x="5734" y="316"/>
                </a:cxn>
                <a:cxn ang="0">
                  <a:pos x="5792" y="3572"/>
                </a:cxn>
                <a:cxn ang="0">
                  <a:pos x="5734" y="3556"/>
                </a:cxn>
                <a:cxn ang="0">
                  <a:pos x="5674" y="3554"/>
                </a:cxn>
                <a:cxn ang="0">
                  <a:pos x="5590" y="3580"/>
                </a:cxn>
                <a:cxn ang="0">
                  <a:pos x="5524" y="3634"/>
                </a:cxn>
                <a:cxn ang="0">
                  <a:pos x="5482" y="3710"/>
                </a:cxn>
                <a:cxn ang="0">
                  <a:pos x="5472" y="3776"/>
                </a:cxn>
                <a:cxn ang="0">
                  <a:pos x="5484" y="3850"/>
                </a:cxn>
                <a:cxn ang="0">
                  <a:pos x="5448" y="3840"/>
                </a:cxn>
                <a:cxn ang="0">
                  <a:pos x="5440" y="3776"/>
                </a:cxn>
                <a:cxn ang="0">
                  <a:pos x="5460" y="3676"/>
                </a:cxn>
                <a:cxn ang="0">
                  <a:pos x="5516" y="3596"/>
                </a:cxn>
                <a:cxn ang="0">
                  <a:pos x="5596" y="3540"/>
                </a:cxn>
                <a:cxn ang="0">
                  <a:pos x="5696" y="3520"/>
                </a:cxn>
                <a:cxn ang="0">
                  <a:pos x="5760" y="344"/>
                </a:cxn>
                <a:cxn ang="0">
                  <a:pos x="5696" y="352"/>
                </a:cxn>
                <a:cxn ang="0">
                  <a:pos x="5596" y="332"/>
                </a:cxn>
                <a:cxn ang="0">
                  <a:pos x="5516" y="276"/>
                </a:cxn>
                <a:cxn ang="0">
                  <a:pos x="5460" y="196"/>
                </a:cxn>
                <a:cxn ang="0">
                  <a:pos x="5440" y="96"/>
                </a:cxn>
                <a:cxn ang="0">
                  <a:pos x="344" y="32"/>
                </a:cxn>
                <a:cxn ang="0">
                  <a:pos x="352" y="96"/>
                </a:cxn>
                <a:cxn ang="0">
                  <a:pos x="332" y="196"/>
                </a:cxn>
                <a:cxn ang="0">
                  <a:pos x="276" y="276"/>
                </a:cxn>
                <a:cxn ang="0">
                  <a:pos x="196" y="332"/>
                </a:cxn>
                <a:cxn ang="0">
                  <a:pos x="96" y="352"/>
                </a:cxn>
                <a:cxn ang="0">
                  <a:pos x="32" y="3528"/>
                </a:cxn>
                <a:cxn ang="0">
                  <a:pos x="96" y="3520"/>
                </a:cxn>
                <a:cxn ang="0">
                  <a:pos x="196" y="3540"/>
                </a:cxn>
                <a:cxn ang="0">
                  <a:pos x="276" y="3596"/>
                </a:cxn>
                <a:cxn ang="0">
                  <a:pos x="332" y="3676"/>
                </a:cxn>
                <a:cxn ang="0">
                  <a:pos x="352" y="3776"/>
                </a:cxn>
                <a:cxn ang="0">
                  <a:pos x="344" y="3840"/>
                </a:cxn>
              </a:cxnLst>
              <a:rect l="0" t="0" r="r" b="b"/>
              <a:pathLst>
                <a:path w="5792" h="3872">
                  <a:moveTo>
                    <a:pt x="5492" y="3872"/>
                  </a:moveTo>
                  <a:lnTo>
                    <a:pt x="300" y="3872"/>
                  </a:lnTo>
                  <a:lnTo>
                    <a:pt x="308" y="3850"/>
                  </a:lnTo>
                  <a:lnTo>
                    <a:pt x="308" y="3850"/>
                  </a:lnTo>
                  <a:lnTo>
                    <a:pt x="312" y="3832"/>
                  </a:lnTo>
                  <a:lnTo>
                    <a:pt x="316" y="3814"/>
                  </a:lnTo>
                  <a:lnTo>
                    <a:pt x="320" y="3796"/>
                  </a:lnTo>
                  <a:lnTo>
                    <a:pt x="320" y="3776"/>
                  </a:lnTo>
                  <a:lnTo>
                    <a:pt x="320" y="3776"/>
                  </a:lnTo>
                  <a:lnTo>
                    <a:pt x="318" y="3754"/>
                  </a:lnTo>
                  <a:lnTo>
                    <a:pt x="316" y="3730"/>
                  </a:lnTo>
                  <a:lnTo>
                    <a:pt x="310" y="3710"/>
                  </a:lnTo>
                  <a:lnTo>
                    <a:pt x="302" y="3688"/>
                  </a:lnTo>
                  <a:lnTo>
                    <a:pt x="292" y="3670"/>
                  </a:lnTo>
                  <a:lnTo>
                    <a:pt x="282" y="3650"/>
                  </a:lnTo>
                  <a:lnTo>
                    <a:pt x="268" y="3634"/>
                  </a:lnTo>
                  <a:lnTo>
                    <a:pt x="254" y="3618"/>
                  </a:lnTo>
                  <a:lnTo>
                    <a:pt x="238" y="3604"/>
                  </a:lnTo>
                  <a:lnTo>
                    <a:pt x="222" y="3590"/>
                  </a:lnTo>
                  <a:lnTo>
                    <a:pt x="202" y="3580"/>
                  </a:lnTo>
                  <a:lnTo>
                    <a:pt x="184" y="3570"/>
                  </a:lnTo>
                  <a:lnTo>
                    <a:pt x="162" y="3562"/>
                  </a:lnTo>
                  <a:lnTo>
                    <a:pt x="142" y="3556"/>
                  </a:lnTo>
                  <a:lnTo>
                    <a:pt x="118" y="3554"/>
                  </a:lnTo>
                  <a:lnTo>
                    <a:pt x="96" y="3552"/>
                  </a:lnTo>
                  <a:lnTo>
                    <a:pt x="96" y="3552"/>
                  </a:lnTo>
                  <a:lnTo>
                    <a:pt x="76" y="3552"/>
                  </a:lnTo>
                  <a:lnTo>
                    <a:pt x="58" y="3556"/>
                  </a:lnTo>
                  <a:lnTo>
                    <a:pt x="40" y="3560"/>
                  </a:lnTo>
                  <a:lnTo>
                    <a:pt x="22" y="3564"/>
                  </a:lnTo>
                  <a:lnTo>
                    <a:pt x="0" y="3572"/>
                  </a:lnTo>
                  <a:lnTo>
                    <a:pt x="0" y="300"/>
                  </a:lnTo>
                  <a:lnTo>
                    <a:pt x="22" y="308"/>
                  </a:lnTo>
                  <a:lnTo>
                    <a:pt x="22" y="308"/>
                  </a:lnTo>
                  <a:lnTo>
                    <a:pt x="40" y="312"/>
                  </a:lnTo>
                  <a:lnTo>
                    <a:pt x="58" y="316"/>
                  </a:lnTo>
                  <a:lnTo>
                    <a:pt x="76" y="320"/>
                  </a:lnTo>
                  <a:lnTo>
                    <a:pt x="96" y="320"/>
                  </a:lnTo>
                  <a:lnTo>
                    <a:pt x="96" y="320"/>
                  </a:lnTo>
                  <a:lnTo>
                    <a:pt x="118" y="318"/>
                  </a:lnTo>
                  <a:lnTo>
                    <a:pt x="142" y="316"/>
                  </a:lnTo>
                  <a:lnTo>
                    <a:pt x="162" y="310"/>
                  </a:lnTo>
                  <a:lnTo>
                    <a:pt x="184" y="302"/>
                  </a:lnTo>
                  <a:lnTo>
                    <a:pt x="202" y="292"/>
                  </a:lnTo>
                  <a:lnTo>
                    <a:pt x="222" y="282"/>
                  </a:lnTo>
                  <a:lnTo>
                    <a:pt x="238" y="268"/>
                  </a:lnTo>
                  <a:lnTo>
                    <a:pt x="254" y="254"/>
                  </a:lnTo>
                  <a:lnTo>
                    <a:pt x="268" y="238"/>
                  </a:lnTo>
                  <a:lnTo>
                    <a:pt x="282" y="222"/>
                  </a:lnTo>
                  <a:lnTo>
                    <a:pt x="292" y="202"/>
                  </a:lnTo>
                  <a:lnTo>
                    <a:pt x="302" y="184"/>
                  </a:lnTo>
                  <a:lnTo>
                    <a:pt x="310" y="162"/>
                  </a:lnTo>
                  <a:lnTo>
                    <a:pt x="316" y="142"/>
                  </a:lnTo>
                  <a:lnTo>
                    <a:pt x="318" y="118"/>
                  </a:lnTo>
                  <a:lnTo>
                    <a:pt x="320" y="96"/>
                  </a:lnTo>
                  <a:lnTo>
                    <a:pt x="320" y="96"/>
                  </a:lnTo>
                  <a:lnTo>
                    <a:pt x="320" y="76"/>
                  </a:lnTo>
                  <a:lnTo>
                    <a:pt x="316" y="58"/>
                  </a:lnTo>
                  <a:lnTo>
                    <a:pt x="312" y="40"/>
                  </a:lnTo>
                  <a:lnTo>
                    <a:pt x="308" y="22"/>
                  </a:lnTo>
                  <a:lnTo>
                    <a:pt x="300" y="0"/>
                  </a:lnTo>
                  <a:lnTo>
                    <a:pt x="5492" y="0"/>
                  </a:lnTo>
                  <a:lnTo>
                    <a:pt x="5484" y="22"/>
                  </a:lnTo>
                  <a:lnTo>
                    <a:pt x="5484" y="22"/>
                  </a:lnTo>
                  <a:lnTo>
                    <a:pt x="5480" y="40"/>
                  </a:lnTo>
                  <a:lnTo>
                    <a:pt x="5476" y="58"/>
                  </a:lnTo>
                  <a:lnTo>
                    <a:pt x="5472" y="76"/>
                  </a:lnTo>
                  <a:lnTo>
                    <a:pt x="5472" y="96"/>
                  </a:lnTo>
                  <a:lnTo>
                    <a:pt x="5472" y="96"/>
                  </a:lnTo>
                  <a:lnTo>
                    <a:pt x="5474" y="118"/>
                  </a:lnTo>
                  <a:lnTo>
                    <a:pt x="5476" y="142"/>
                  </a:lnTo>
                  <a:lnTo>
                    <a:pt x="5482" y="162"/>
                  </a:lnTo>
                  <a:lnTo>
                    <a:pt x="5490" y="184"/>
                  </a:lnTo>
                  <a:lnTo>
                    <a:pt x="5500" y="202"/>
                  </a:lnTo>
                  <a:lnTo>
                    <a:pt x="5510" y="222"/>
                  </a:lnTo>
                  <a:lnTo>
                    <a:pt x="5524" y="238"/>
                  </a:lnTo>
                  <a:lnTo>
                    <a:pt x="5538" y="254"/>
                  </a:lnTo>
                  <a:lnTo>
                    <a:pt x="5554" y="268"/>
                  </a:lnTo>
                  <a:lnTo>
                    <a:pt x="5570" y="282"/>
                  </a:lnTo>
                  <a:lnTo>
                    <a:pt x="5590" y="292"/>
                  </a:lnTo>
                  <a:lnTo>
                    <a:pt x="5608" y="302"/>
                  </a:lnTo>
                  <a:lnTo>
                    <a:pt x="5630" y="310"/>
                  </a:lnTo>
                  <a:lnTo>
                    <a:pt x="5650" y="316"/>
                  </a:lnTo>
                  <a:lnTo>
                    <a:pt x="5674" y="318"/>
                  </a:lnTo>
                  <a:lnTo>
                    <a:pt x="5696" y="320"/>
                  </a:lnTo>
                  <a:lnTo>
                    <a:pt x="5696" y="320"/>
                  </a:lnTo>
                  <a:lnTo>
                    <a:pt x="5716" y="320"/>
                  </a:lnTo>
                  <a:lnTo>
                    <a:pt x="5734" y="316"/>
                  </a:lnTo>
                  <a:lnTo>
                    <a:pt x="5752" y="312"/>
                  </a:lnTo>
                  <a:lnTo>
                    <a:pt x="5770" y="308"/>
                  </a:lnTo>
                  <a:lnTo>
                    <a:pt x="5792" y="300"/>
                  </a:lnTo>
                  <a:lnTo>
                    <a:pt x="5792" y="3572"/>
                  </a:lnTo>
                  <a:lnTo>
                    <a:pt x="5770" y="3564"/>
                  </a:lnTo>
                  <a:lnTo>
                    <a:pt x="5770" y="3564"/>
                  </a:lnTo>
                  <a:lnTo>
                    <a:pt x="5752" y="3560"/>
                  </a:lnTo>
                  <a:lnTo>
                    <a:pt x="5734" y="3556"/>
                  </a:lnTo>
                  <a:lnTo>
                    <a:pt x="5716" y="3552"/>
                  </a:lnTo>
                  <a:lnTo>
                    <a:pt x="5696" y="3552"/>
                  </a:lnTo>
                  <a:lnTo>
                    <a:pt x="5696" y="3552"/>
                  </a:lnTo>
                  <a:lnTo>
                    <a:pt x="5674" y="3554"/>
                  </a:lnTo>
                  <a:lnTo>
                    <a:pt x="5650" y="3556"/>
                  </a:lnTo>
                  <a:lnTo>
                    <a:pt x="5630" y="3562"/>
                  </a:lnTo>
                  <a:lnTo>
                    <a:pt x="5608" y="3570"/>
                  </a:lnTo>
                  <a:lnTo>
                    <a:pt x="5590" y="3580"/>
                  </a:lnTo>
                  <a:lnTo>
                    <a:pt x="5570" y="3590"/>
                  </a:lnTo>
                  <a:lnTo>
                    <a:pt x="5554" y="3604"/>
                  </a:lnTo>
                  <a:lnTo>
                    <a:pt x="5538" y="3618"/>
                  </a:lnTo>
                  <a:lnTo>
                    <a:pt x="5524" y="3634"/>
                  </a:lnTo>
                  <a:lnTo>
                    <a:pt x="5510" y="3650"/>
                  </a:lnTo>
                  <a:lnTo>
                    <a:pt x="5500" y="3670"/>
                  </a:lnTo>
                  <a:lnTo>
                    <a:pt x="5490" y="3688"/>
                  </a:lnTo>
                  <a:lnTo>
                    <a:pt x="5482" y="3710"/>
                  </a:lnTo>
                  <a:lnTo>
                    <a:pt x="5476" y="3730"/>
                  </a:lnTo>
                  <a:lnTo>
                    <a:pt x="5474" y="3754"/>
                  </a:lnTo>
                  <a:lnTo>
                    <a:pt x="5472" y="3776"/>
                  </a:lnTo>
                  <a:lnTo>
                    <a:pt x="5472" y="3776"/>
                  </a:lnTo>
                  <a:lnTo>
                    <a:pt x="5472" y="3796"/>
                  </a:lnTo>
                  <a:lnTo>
                    <a:pt x="5476" y="3814"/>
                  </a:lnTo>
                  <a:lnTo>
                    <a:pt x="5480" y="3832"/>
                  </a:lnTo>
                  <a:lnTo>
                    <a:pt x="5484" y="3850"/>
                  </a:lnTo>
                  <a:lnTo>
                    <a:pt x="5492" y="3872"/>
                  </a:lnTo>
                  <a:lnTo>
                    <a:pt x="5492" y="3872"/>
                  </a:lnTo>
                  <a:close/>
                  <a:moveTo>
                    <a:pt x="344" y="3840"/>
                  </a:moveTo>
                  <a:lnTo>
                    <a:pt x="5448" y="3840"/>
                  </a:lnTo>
                  <a:lnTo>
                    <a:pt x="5448" y="3840"/>
                  </a:lnTo>
                  <a:lnTo>
                    <a:pt x="5442" y="3808"/>
                  </a:lnTo>
                  <a:lnTo>
                    <a:pt x="5440" y="3776"/>
                  </a:lnTo>
                  <a:lnTo>
                    <a:pt x="5440" y="3776"/>
                  </a:lnTo>
                  <a:lnTo>
                    <a:pt x="5442" y="3750"/>
                  </a:lnTo>
                  <a:lnTo>
                    <a:pt x="5446" y="3724"/>
                  </a:lnTo>
                  <a:lnTo>
                    <a:pt x="5452" y="3700"/>
                  </a:lnTo>
                  <a:lnTo>
                    <a:pt x="5460" y="3676"/>
                  </a:lnTo>
                  <a:lnTo>
                    <a:pt x="5470" y="3654"/>
                  </a:lnTo>
                  <a:lnTo>
                    <a:pt x="5484" y="3632"/>
                  </a:lnTo>
                  <a:lnTo>
                    <a:pt x="5498" y="3614"/>
                  </a:lnTo>
                  <a:lnTo>
                    <a:pt x="5516" y="3596"/>
                  </a:lnTo>
                  <a:lnTo>
                    <a:pt x="5534" y="3578"/>
                  </a:lnTo>
                  <a:lnTo>
                    <a:pt x="5552" y="3564"/>
                  </a:lnTo>
                  <a:lnTo>
                    <a:pt x="5574" y="3550"/>
                  </a:lnTo>
                  <a:lnTo>
                    <a:pt x="5596" y="3540"/>
                  </a:lnTo>
                  <a:lnTo>
                    <a:pt x="5620" y="3532"/>
                  </a:lnTo>
                  <a:lnTo>
                    <a:pt x="5644" y="3526"/>
                  </a:lnTo>
                  <a:lnTo>
                    <a:pt x="5670" y="3522"/>
                  </a:lnTo>
                  <a:lnTo>
                    <a:pt x="5696" y="3520"/>
                  </a:lnTo>
                  <a:lnTo>
                    <a:pt x="5696" y="3520"/>
                  </a:lnTo>
                  <a:lnTo>
                    <a:pt x="5728" y="3522"/>
                  </a:lnTo>
                  <a:lnTo>
                    <a:pt x="5760" y="3528"/>
                  </a:lnTo>
                  <a:lnTo>
                    <a:pt x="5760" y="344"/>
                  </a:lnTo>
                  <a:lnTo>
                    <a:pt x="5760" y="344"/>
                  </a:lnTo>
                  <a:lnTo>
                    <a:pt x="5728" y="350"/>
                  </a:lnTo>
                  <a:lnTo>
                    <a:pt x="5696" y="352"/>
                  </a:lnTo>
                  <a:lnTo>
                    <a:pt x="5696" y="352"/>
                  </a:lnTo>
                  <a:lnTo>
                    <a:pt x="5670" y="350"/>
                  </a:lnTo>
                  <a:lnTo>
                    <a:pt x="5644" y="346"/>
                  </a:lnTo>
                  <a:lnTo>
                    <a:pt x="5620" y="340"/>
                  </a:lnTo>
                  <a:lnTo>
                    <a:pt x="5596" y="332"/>
                  </a:lnTo>
                  <a:lnTo>
                    <a:pt x="5574" y="322"/>
                  </a:lnTo>
                  <a:lnTo>
                    <a:pt x="5552" y="308"/>
                  </a:lnTo>
                  <a:lnTo>
                    <a:pt x="5534" y="294"/>
                  </a:lnTo>
                  <a:lnTo>
                    <a:pt x="5516" y="276"/>
                  </a:lnTo>
                  <a:lnTo>
                    <a:pt x="5498" y="258"/>
                  </a:lnTo>
                  <a:lnTo>
                    <a:pt x="5484" y="240"/>
                  </a:lnTo>
                  <a:lnTo>
                    <a:pt x="5470" y="218"/>
                  </a:lnTo>
                  <a:lnTo>
                    <a:pt x="5460" y="196"/>
                  </a:lnTo>
                  <a:lnTo>
                    <a:pt x="5452" y="172"/>
                  </a:lnTo>
                  <a:lnTo>
                    <a:pt x="5446" y="148"/>
                  </a:lnTo>
                  <a:lnTo>
                    <a:pt x="5442" y="122"/>
                  </a:lnTo>
                  <a:lnTo>
                    <a:pt x="5440" y="96"/>
                  </a:lnTo>
                  <a:lnTo>
                    <a:pt x="5440" y="96"/>
                  </a:lnTo>
                  <a:lnTo>
                    <a:pt x="5442" y="64"/>
                  </a:lnTo>
                  <a:lnTo>
                    <a:pt x="5448" y="32"/>
                  </a:lnTo>
                  <a:lnTo>
                    <a:pt x="344" y="32"/>
                  </a:lnTo>
                  <a:lnTo>
                    <a:pt x="344" y="32"/>
                  </a:lnTo>
                  <a:lnTo>
                    <a:pt x="350" y="64"/>
                  </a:lnTo>
                  <a:lnTo>
                    <a:pt x="352" y="96"/>
                  </a:lnTo>
                  <a:lnTo>
                    <a:pt x="352" y="96"/>
                  </a:lnTo>
                  <a:lnTo>
                    <a:pt x="350" y="122"/>
                  </a:lnTo>
                  <a:lnTo>
                    <a:pt x="346" y="148"/>
                  </a:lnTo>
                  <a:lnTo>
                    <a:pt x="340" y="172"/>
                  </a:lnTo>
                  <a:lnTo>
                    <a:pt x="332" y="196"/>
                  </a:lnTo>
                  <a:lnTo>
                    <a:pt x="322" y="218"/>
                  </a:lnTo>
                  <a:lnTo>
                    <a:pt x="308" y="240"/>
                  </a:lnTo>
                  <a:lnTo>
                    <a:pt x="294" y="258"/>
                  </a:lnTo>
                  <a:lnTo>
                    <a:pt x="276" y="276"/>
                  </a:lnTo>
                  <a:lnTo>
                    <a:pt x="258" y="294"/>
                  </a:lnTo>
                  <a:lnTo>
                    <a:pt x="240" y="308"/>
                  </a:lnTo>
                  <a:lnTo>
                    <a:pt x="218" y="322"/>
                  </a:lnTo>
                  <a:lnTo>
                    <a:pt x="196" y="332"/>
                  </a:lnTo>
                  <a:lnTo>
                    <a:pt x="172" y="340"/>
                  </a:lnTo>
                  <a:lnTo>
                    <a:pt x="148" y="346"/>
                  </a:lnTo>
                  <a:lnTo>
                    <a:pt x="122" y="350"/>
                  </a:lnTo>
                  <a:lnTo>
                    <a:pt x="96" y="352"/>
                  </a:lnTo>
                  <a:lnTo>
                    <a:pt x="96" y="352"/>
                  </a:lnTo>
                  <a:lnTo>
                    <a:pt x="64" y="350"/>
                  </a:lnTo>
                  <a:lnTo>
                    <a:pt x="32" y="344"/>
                  </a:lnTo>
                  <a:lnTo>
                    <a:pt x="32" y="3528"/>
                  </a:lnTo>
                  <a:lnTo>
                    <a:pt x="32" y="3528"/>
                  </a:lnTo>
                  <a:lnTo>
                    <a:pt x="64" y="3522"/>
                  </a:lnTo>
                  <a:lnTo>
                    <a:pt x="96" y="3520"/>
                  </a:lnTo>
                  <a:lnTo>
                    <a:pt x="96" y="3520"/>
                  </a:lnTo>
                  <a:lnTo>
                    <a:pt x="122" y="3522"/>
                  </a:lnTo>
                  <a:lnTo>
                    <a:pt x="148" y="3526"/>
                  </a:lnTo>
                  <a:lnTo>
                    <a:pt x="172" y="3532"/>
                  </a:lnTo>
                  <a:lnTo>
                    <a:pt x="196" y="3540"/>
                  </a:lnTo>
                  <a:lnTo>
                    <a:pt x="218" y="3550"/>
                  </a:lnTo>
                  <a:lnTo>
                    <a:pt x="240" y="3564"/>
                  </a:lnTo>
                  <a:lnTo>
                    <a:pt x="258" y="3578"/>
                  </a:lnTo>
                  <a:lnTo>
                    <a:pt x="276" y="3596"/>
                  </a:lnTo>
                  <a:lnTo>
                    <a:pt x="294" y="3614"/>
                  </a:lnTo>
                  <a:lnTo>
                    <a:pt x="308" y="3632"/>
                  </a:lnTo>
                  <a:lnTo>
                    <a:pt x="322" y="3654"/>
                  </a:lnTo>
                  <a:lnTo>
                    <a:pt x="332" y="3676"/>
                  </a:lnTo>
                  <a:lnTo>
                    <a:pt x="340" y="3700"/>
                  </a:lnTo>
                  <a:lnTo>
                    <a:pt x="346" y="3724"/>
                  </a:lnTo>
                  <a:lnTo>
                    <a:pt x="350" y="3750"/>
                  </a:lnTo>
                  <a:lnTo>
                    <a:pt x="352" y="3776"/>
                  </a:lnTo>
                  <a:lnTo>
                    <a:pt x="352" y="3776"/>
                  </a:lnTo>
                  <a:lnTo>
                    <a:pt x="350" y="3808"/>
                  </a:lnTo>
                  <a:lnTo>
                    <a:pt x="344" y="3840"/>
                  </a:lnTo>
                  <a:lnTo>
                    <a:pt x="344" y="3840"/>
                  </a:lnTo>
                  <a:close/>
                </a:path>
              </a:pathLst>
            </a:custGeom>
            <a:solidFill>
              <a:srgbClr val="006699"/>
            </a:solidFill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928662" y="2285992"/>
            <a:ext cx="7429552" cy="285752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ButtonPour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Применим знания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800" b="1" dirty="0" smtClean="0"/>
              <a:t>Выразите </a:t>
            </a:r>
            <a:r>
              <a:rPr lang="ru-RU" sz="2800" b="1" dirty="0" smtClean="0"/>
              <a:t>скорости тел: 54 км/ч и 36 км/ч в м/с .</a:t>
            </a:r>
          </a:p>
          <a:p>
            <a:pPr marL="342900" indent="-342900">
              <a:buAutoNum type="arabicPeriod"/>
            </a:pPr>
            <a:r>
              <a:rPr lang="ru-RU" sz="2800" b="1" dirty="0" smtClean="0"/>
              <a:t>Какое явление называют инерцией?</a:t>
            </a:r>
            <a:endParaRPr lang="ru-RU" sz="2800" b="1" dirty="0" smtClean="0"/>
          </a:p>
          <a:p>
            <a:pPr marL="342900" indent="-342900">
              <a:buAutoNum type="arabicPeriod"/>
            </a:pPr>
            <a:r>
              <a:rPr lang="ru-RU" sz="2800" b="1" dirty="0" smtClean="0"/>
              <a:t>Определите</a:t>
            </a:r>
            <a:r>
              <a:rPr lang="ru-RU" sz="2800" b="1" dirty="0" smtClean="0"/>
              <a:t>, за какое время африканский страус</a:t>
            </a:r>
          </a:p>
          <a:p>
            <a:pPr marL="342900" indent="-342900"/>
            <a:r>
              <a:rPr lang="en-US" sz="2800" b="1" dirty="0" smtClean="0"/>
              <a:t>    </a:t>
            </a:r>
            <a:r>
              <a:rPr lang="ru-RU" sz="2800" b="1" dirty="0" smtClean="0"/>
              <a:t>пробежит </a:t>
            </a:r>
            <a:r>
              <a:rPr lang="ru-RU" sz="2800" b="1" dirty="0" smtClean="0"/>
              <a:t>стометровку, если его скорость 80 км/ч</a:t>
            </a:r>
            <a:r>
              <a:rPr lang="ru-RU" sz="2800" b="1" dirty="0" smtClean="0"/>
              <a:t>?</a:t>
            </a:r>
          </a:p>
          <a:p>
            <a:pPr marL="342900" indent="-342900"/>
            <a:endParaRPr lang="ru-RU" sz="1600" b="1" dirty="0" smtClean="0"/>
          </a:p>
          <a:p>
            <a:r>
              <a:rPr lang="ru-RU" sz="2800" b="1" dirty="0" smtClean="0"/>
              <a:t>4. </a:t>
            </a:r>
            <a:r>
              <a:rPr lang="ru-RU" sz="2800" b="1" dirty="0" smtClean="0"/>
              <a:t>Какое расстояние пингвин проплывет под водой</a:t>
            </a:r>
          </a:p>
          <a:p>
            <a:r>
              <a:rPr lang="en-US" sz="2800" b="1" dirty="0" smtClean="0"/>
              <a:t>     </a:t>
            </a:r>
            <a:r>
              <a:rPr lang="ru-RU" sz="2800" b="1" dirty="0" smtClean="0"/>
              <a:t>с </a:t>
            </a:r>
            <a:r>
              <a:rPr lang="ru-RU" sz="2800" b="1" dirty="0" smtClean="0"/>
              <a:t>максимальной скоростью 30 км/ч за 5с?</a:t>
            </a:r>
            <a:endParaRPr lang="ru-RU" sz="2800" b="1" dirty="0" smtClean="0"/>
          </a:p>
          <a:p>
            <a:endParaRPr lang="ru-RU" sz="1600" b="1" dirty="0" smtClean="0"/>
          </a:p>
          <a:p>
            <a:r>
              <a:rPr lang="ru-RU" sz="2800" b="1" dirty="0" smtClean="0"/>
              <a:t>5. </a:t>
            </a:r>
            <a:r>
              <a:rPr lang="ru-RU" sz="2800" b="1" dirty="0" smtClean="0"/>
              <a:t>По графикам №1 и №2 определите скорость движения тел.</a:t>
            </a:r>
          </a:p>
          <a:p>
            <a:endParaRPr lang="ru-RU" sz="2800" b="1" dirty="0" smtClean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15616" y="3933056"/>
            <a:ext cx="3683968" cy="2470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32040" y="3861048"/>
            <a:ext cx="3659886" cy="2679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124558" y="93664"/>
            <a:ext cx="8891954" cy="6670675"/>
            <a:chOff x="0" y="0"/>
            <a:chExt cx="6400" cy="4480"/>
          </a:xfrm>
        </p:grpSpPr>
        <p:sp>
          <p:nvSpPr>
            <p:cNvPr id="41988" name="Freeform 4"/>
            <p:cNvSpPr>
              <a:spLocks noChangeAspect="1" noEditPoints="1"/>
            </p:cNvSpPr>
            <p:nvPr/>
          </p:nvSpPr>
          <p:spPr bwMode="auto">
            <a:xfrm>
              <a:off x="0" y="0"/>
              <a:ext cx="6400" cy="4480"/>
            </a:xfrm>
            <a:custGeom>
              <a:avLst/>
              <a:gdLst/>
              <a:ahLst/>
              <a:cxnLst>
                <a:cxn ang="0">
                  <a:pos x="0" y="4480"/>
                </a:cxn>
                <a:cxn ang="0">
                  <a:pos x="6400" y="0"/>
                </a:cxn>
                <a:cxn ang="0">
                  <a:pos x="6160" y="4000"/>
                </a:cxn>
                <a:cxn ang="0">
                  <a:pos x="6136" y="4002"/>
                </a:cxn>
                <a:cxn ang="0">
                  <a:pos x="6088" y="4010"/>
                </a:cxn>
                <a:cxn ang="0">
                  <a:pos x="6046" y="4028"/>
                </a:cxn>
                <a:cxn ang="0">
                  <a:pos x="6008" y="4054"/>
                </a:cxn>
                <a:cxn ang="0">
                  <a:pos x="5974" y="4088"/>
                </a:cxn>
                <a:cxn ang="0">
                  <a:pos x="5948" y="4126"/>
                </a:cxn>
                <a:cxn ang="0">
                  <a:pos x="5930" y="4168"/>
                </a:cxn>
                <a:cxn ang="0">
                  <a:pos x="5922" y="4216"/>
                </a:cxn>
                <a:cxn ang="0">
                  <a:pos x="5920" y="4240"/>
                </a:cxn>
                <a:cxn ang="0">
                  <a:pos x="5924" y="4282"/>
                </a:cxn>
                <a:cxn ang="0">
                  <a:pos x="5934" y="4320"/>
                </a:cxn>
                <a:cxn ang="0">
                  <a:pos x="466" y="4320"/>
                </a:cxn>
                <a:cxn ang="0">
                  <a:pos x="476" y="4282"/>
                </a:cxn>
                <a:cxn ang="0">
                  <a:pos x="480" y="4240"/>
                </a:cxn>
                <a:cxn ang="0">
                  <a:pos x="478" y="4216"/>
                </a:cxn>
                <a:cxn ang="0">
                  <a:pos x="470" y="4168"/>
                </a:cxn>
                <a:cxn ang="0">
                  <a:pos x="452" y="4126"/>
                </a:cxn>
                <a:cxn ang="0">
                  <a:pos x="426" y="4088"/>
                </a:cxn>
                <a:cxn ang="0">
                  <a:pos x="392" y="4054"/>
                </a:cxn>
                <a:cxn ang="0">
                  <a:pos x="354" y="4028"/>
                </a:cxn>
                <a:cxn ang="0">
                  <a:pos x="312" y="4010"/>
                </a:cxn>
                <a:cxn ang="0">
                  <a:pos x="264" y="4002"/>
                </a:cxn>
                <a:cxn ang="0">
                  <a:pos x="240" y="4000"/>
                </a:cxn>
                <a:cxn ang="0">
                  <a:pos x="198" y="4004"/>
                </a:cxn>
                <a:cxn ang="0">
                  <a:pos x="160" y="4014"/>
                </a:cxn>
                <a:cxn ang="0">
                  <a:pos x="160" y="466"/>
                </a:cxn>
                <a:cxn ang="0">
                  <a:pos x="198" y="476"/>
                </a:cxn>
                <a:cxn ang="0">
                  <a:pos x="240" y="480"/>
                </a:cxn>
                <a:cxn ang="0">
                  <a:pos x="264" y="478"/>
                </a:cxn>
                <a:cxn ang="0">
                  <a:pos x="312" y="470"/>
                </a:cxn>
                <a:cxn ang="0">
                  <a:pos x="354" y="452"/>
                </a:cxn>
                <a:cxn ang="0">
                  <a:pos x="392" y="426"/>
                </a:cxn>
                <a:cxn ang="0">
                  <a:pos x="426" y="392"/>
                </a:cxn>
                <a:cxn ang="0">
                  <a:pos x="452" y="354"/>
                </a:cxn>
                <a:cxn ang="0">
                  <a:pos x="470" y="312"/>
                </a:cxn>
                <a:cxn ang="0">
                  <a:pos x="478" y="264"/>
                </a:cxn>
                <a:cxn ang="0">
                  <a:pos x="480" y="240"/>
                </a:cxn>
                <a:cxn ang="0">
                  <a:pos x="476" y="198"/>
                </a:cxn>
                <a:cxn ang="0">
                  <a:pos x="466" y="160"/>
                </a:cxn>
                <a:cxn ang="0">
                  <a:pos x="5934" y="160"/>
                </a:cxn>
                <a:cxn ang="0">
                  <a:pos x="5924" y="198"/>
                </a:cxn>
                <a:cxn ang="0">
                  <a:pos x="5920" y="240"/>
                </a:cxn>
                <a:cxn ang="0">
                  <a:pos x="5922" y="264"/>
                </a:cxn>
                <a:cxn ang="0">
                  <a:pos x="5930" y="312"/>
                </a:cxn>
                <a:cxn ang="0">
                  <a:pos x="5948" y="354"/>
                </a:cxn>
                <a:cxn ang="0">
                  <a:pos x="5974" y="392"/>
                </a:cxn>
                <a:cxn ang="0">
                  <a:pos x="6008" y="426"/>
                </a:cxn>
                <a:cxn ang="0">
                  <a:pos x="6046" y="452"/>
                </a:cxn>
                <a:cxn ang="0">
                  <a:pos x="6088" y="470"/>
                </a:cxn>
                <a:cxn ang="0">
                  <a:pos x="6136" y="478"/>
                </a:cxn>
                <a:cxn ang="0">
                  <a:pos x="6160" y="480"/>
                </a:cxn>
                <a:cxn ang="0">
                  <a:pos x="6202" y="476"/>
                </a:cxn>
                <a:cxn ang="0">
                  <a:pos x="6240" y="466"/>
                </a:cxn>
                <a:cxn ang="0">
                  <a:pos x="6240" y="4014"/>
                </a:cxn>
                <a:cxn ang="0">
                  <a:pos x="6202" y="4004"/>
                </a:cxn>
                <a:cxn ang="0">
                  <a:pos x="6160" y="4000"/>
                </a:cxn>
              </a:cxnLst>
              <a:rect l="0" t="0" r="r" b="b"/>
              <a:pathLst>
                <a:path w="6400" h="4480">
                  <a:moveTo>
                    <a:pt x="0" y="0"/>
                  </a:moveTo>
                  <a:lnTo>
                    <a:pt x="0" y="4480"/>
                  </a:lnTo>
                  <a:lnTo>
                    <a:pt x="6400" y="4480"/>
                  </a:lnTo>
                  <a:lnTo>
                    <a:pt x="6400" y="0"/>
                  </a:lnTo>
                  <a:lnTo>
                    <a:pt x="0" y="0"/>
                  </a:lnTo>
                  <a:close/>
                  <a:moveTo>
                    <a:pt x="6160" y="4000"/>
                  </a:moveTo>
                  <a:lnTo>
                    <a:pt x="6160" y="4000"/>
                  </a:lnTo>
                  <a:lnTo>
                    <a:pt x="6136" y="4002"/>
                  </a:lnTo>
                  <a:lnTo>
                    <a:pt x="6112" y="4004"/>
                  </a:lnTo>
                  <a:lnTo>
                    <a:pt x="6088" y="4010"/>
                  </a:lnTo>
                  <a:lnTo>
                    <a:pt x="6066" y="4018"/>
                  </a:lnTo>
                  <a:lnTo>
                    <a:pt x="6046" y="4028"/>
                  </a:lnTo>
                  <a:lnTo>
                    <a:pt x="6026" y="4040"/>
                  </a:lnTo>
                  <a:lnTo>
                    <a:pt x="6008" y="4054"/>
                  </a:lnTo>
                  <a:lnTo>
                    <a:pt x="5990" y="4070"/>
                  </a:lnTo>
                  <a:lnTo>
                    <a:pt x="5974" y="4088"/>
                  </a:lnTo>
                  <a:lnTo>
                    <a:pt x="5960" y="4106"/>
                  </a:lnTo>
                  <a:lnTo>
                    <a:pt x="5948" y="4126"/>
                  </a:lnTo>
                  <a:lnTo>
                    <a:pt x="5938" y="4146"/>
                  </a:lnTo>
                  <a:lnTo>
                    <a:pt x="5930" y="4168"/>
                  </a:lnTo>
                  <a:lnTo>
                    <a:pt x="5924" y="4192"/>
                  </a:lnTo>
                  <a:lnTo>
                    <a:pt x="5922" y="4216"/>
                  </a:lnTo>
                  <a:lnTo>
                    <a:pt x="5920" y="4240"/>
                  </a:lnTo>
                  <a:lnTo>
                    <a:pt x="5920" y="4240"/>
                  </a:lnTo>
                  <a:lnTo>
                    <a:pt x="5920" y="4260"/>
                  </a:lnTo>
                  <a:lnTo>
                    <a:pt x="5924" y="4282"/>
                  </a:lnTo>
                  <a:lnTo>
                    <a:pt x="5928" y="4300"/>
                  </a:lnTo>
                  <a:lnTo>
                    <a:pt x="5934" y="4320"/>
                  </a:lnTo>
                  <a:lnTo>
                    <a:pt x="466" y="4320"/>
                  </a:lnTo>
                  <a:lnTo>
                    <a:pt x="466" y="4320"/>
                  </a:lnTo>
                  <a:lnTo>
                    <a:pt x="472" y="4300"/>
                  </a:lnTo>
                  <a:lnTo>
                    <a:pt x="476" y="4282"/>
                  </a:lnTo>
                  <a:lnTo>
                    <a:pt x="480" y="4260"/>
                  </a:lnTo>
                  <a:lnTo>
                    <a:pt x="480" y="4240"/>
                  </a:lnTo>
                  <a:lnTo>
                    <a:pt x="480" y="4240"/>
                  </a:lnTo>
                  <a:lnTo>
                    <a:pt x="478" y="4216"/>
                  </a:lnTo>
                  <a:lnTo>
                    <a:pt x="476" y="4192"/>
                  </a:lnTo>
                  <a:lnTo>
                    <a:pt x="470" y="4168"/>
                  </a:lnTo>
                  <a:lnTo>
                    <a:pt x="462" y="4146"/>
                  </a:lnTo>
                  <a:lnTo>
                    <a:pt x="452" y="4126"/>
                  </a:lnTo>
                  <a:lnTo>
                    <a:pt x="440" y="4106"/>
                  </a:lnTo>
                  <a:lnTo>
                    <a:pt x="426" y="4088"/>
                  </a:lnTo>
                  <a:lnTo>
                    <a:pt x="410" y="4070"/>
                  </a:lnTo>
                  <a:lnTo>
                    <a:pt x="392" y="4054"/>
                  </a:lnTo>
                  <a:lnTo>
                    <a:pt x="374" y="4040"/>
                  </a:lnTo>
                  <a:lnTo>
                    <a:pt x="354" y="4028"/>
                  </a:lnTo>
                  <a:lnTo>
                    <a:pt x="334" y="4018"/>
                  </a:lnTo>
                  <a:lnTo>
                    <a:pt x="312" y="4010"/>
                  </a:lnTo>
                  <a:lnTo>
                    <a:pt x="288" y="4004"/>
                  </a:lnTo>
                  <a:lnTo>
                    <a:pt x="264" y="4002"/>
                  </a:lnTo>
                  <a:lnTo>
                    <a:pt x="240" y="4000"/>
                  </a:lnTo>
                  <a:lnTo>
                    <a:pt x="240" y="4000"/>
                  </a:lnTo>
                  <a:lnTo>
                    <a:pt x="220" y="4000"/>
                  </a:lnTo>
                  <a:lnTo>
                    <a:pt x="198" y="4004"/>
                  </a:lnTo>
                  <a:lnTo>
                    <a:pt x="180" y="4008"/>
                  </a:lnTo>
                  <a:lnTo>
                    <a:pt x="160" y="4014"/>
                  </a:lnTo>
                  <a:lnTo>
                    <a:pt x="160" y="466"/>
                  </a:lnTo>
                  <a:lnTo>
                    <a:pt x="160" y="466"/>
                  </a:lnTo>
                  <a:lnTo>
                    <a:pt x="180" y="472"/>
                  </a:lnTo>
                  <a:lnTo>
                    <a:pt x="198" y="476"/>
                  </a:lnTo>
                  <a:lnTo>
                    <a:pt x="220" y="480"/>
                  </a:lnTo>
                  <a:lnTo>
                    <a:pt x="240" y="480"/>
                  </a:lnTo>
                  <a:lnTo>
                    <a:pt x="240" y="480"/>
                  </a:lnTo>
                  <a:lnTo>
                    <a:pt x="264" y="478"/>
                  </a:lnTo>
                  <a:lnTo>
                    <a:pt x="288" y="476"/>
                  </a:lnTo>
                  <a:lnTo>
                    <a:pt x="312" y="470"/>
                  </a:lnTo>
                  <a:lnTo>
                    <a:pt x="334" y="462"/>
                  </a:lnTo>
                  <a:lnTo>
                    <a:pt x="354" y="452"/>
                  </a:lnTo>
                  <a:lnTo>
                    <a:pt x="374" y="440"/>
                  </a:lnTo>
                  <a:lnTo>
                    <a:pt x="392" y="426"/>
                  </a:lnTo>
                  <a:lnTo>
                    <a:pt x="410" y="410"/>
                  </a:lnTo>
                  <a:lnTo>
                    <a:pt x="426" y="392"/>
                  </a:lnTo>
                  <a:lnTo>
                    <a:pt x="440" y="374"/>
                  </a:lnTo>
                  <a:lnTo>
                    <a:pt x="452" y="354"/>
                  </a:lnTo>
                  <a:lnTo>
                    <a:pt x="462" y="334"/>
                  </a:lnTo>
                  <a:lnTo>
                    <a:pt x="470" y="312"/>
                  </a:lnTo>
                  <a:lnTo>
                    <a:pt x="476" y="288"/>
                  </a:lnTo>
                  <a:lnTo>
                    <a:pt x="478" y="264"/>
                  </a:lnTo>
                  <a:lnTo>
                    <a:pt x="480" y="240"/>
                  </a:lnTo>
                  <a:lnTo>
                    <a:pt x="480" y="240"/>
                  </a:lnTo>
                  <a:lnTo>
                    <a:pt x="480" y="220"/>
                  </a:lnTo>
                  <a:lnTo>
                    <a:pt x="476" y="198"/>
                  </a:lnTo>
                  <a:lnTo>
                    <a:pt x="472" y="180"/>
                  </a:lnTo>
                  <a:lnTo>
                    <a:pt x="466" y="160"/>
                  </a:lnTo>
                  <a:lnTo>
                    <a:pt x="5934" y="160"/>
                  </a:lnTo>
                  <a:lnTo>
                    <a:pt x="5934" y="160"/>
                  </a:lnTo>
                  <a:lnTo>
                    <a:pt x="5928" y="180"/>
                  </a:lnTo>
                  <a:lnTo>
                    <a:pt x="5924" y="198"/>
                  </a:lnTo>
                  <a:lnTo>
                    <a:pt x="5920" y="220"/>
                  </a:lnTo>
                  <a:lnTo>
                    <a:pt x="5920" y="240"/>
                  </a:lnTo>
                  <a:lnTo>
                    <a:pt x="5920" y="240"/>
                  </a:lnTo>
                  <a:lnTo>
                    <a:pt x="5922" y="264"/>
                  </a:lnTo>
                  <a:lnTo>
                    <a:pt x="5924" y="288"/>
                  </a:lnTo>
                  <a:lnTo>
                    <a:pt x="5930" y="312"/>
                  </a:lnTo>
                  <a:lnTo>
                    <a:pt x="5938" y="334"/>
                  </a:lnTo>
                  <a:lnTo>
                    <a:pt x="5948" y="354"/>
                  </a:lnTo>
                  <a:lnTo>
                    <a:pt x="5960" y="374"/>
                  </a:lnTo>
                  <a:lnTo>
                    <a:pt x="5974" y="392"/>
                  </a:lnTo>
                  <a:lnTo>
                    <a:pt x="5990" y="410"/>
                  </a:lnTo>
                  <a:lnTo>
                    <a:pt x="6008" y="426"/>
                  </a:lnTo>
                  <a:lnTo>
                    <a:pt x="6026" y="440"/>
                  </a:lnTo>
                  <a:lnTo>
                    <a:pt x="6046" y="452"/>
                  </a:lnTo>
                  <a:lnTo>
                    <a:pt x="6066" y="462"/>
                  </a:lnTo>
                  <a:lnTo>
                    <a:pt x="6088" y="470"/>
                  </a:lnTo>
                  <a:lnTo>
                    <a:pt x="6112" y="476"/>
                  </a:lnTo>
                  <a:lnTo>
                    <a:pt x="6136" y="478"/>
                  </a:lnTo>
                  <a:lnTo>
                    <a:pt x="6160" y="480"/>
                  </a:lnTo>
                  <a:lnTo>
                    <a:pt x="6160" y="480"/>
                  </a:lnTo>
                  <a:lnTo>
                    <a:pt x="6180" y="480"/>
                  </a:lnTo>
                  <a:lnTo>
                    <a:pt x="6202" y="476"/>
                  </a:lnTo>
                  <a:lnTo>
                    <a:pt x="6220" y="472"/>
                  </a:lnTo>
                  <a:lnTo>
                    <a:pt x="6240" y="466"/>
                  </a:lnTo>
                  <a:lnTo>
                    <a:pt x="6240" y="4014"/>
                  </a:lnTo>
                  <a:lnTo>
                    <a:pt x="6240" y="4014"/>
                  </a:lnTo>
                  <a:lnTo>
                    <a:pt x="6220" y="4008"/>
                  </a:lnTo>
                  <a:lnTo>
                    <a:pt x="6202" y="4004"/>
                  </a:lnTo>
                  <a:lnTo>
                    <a:pt x="6180" y="4000"/>
                  </a:lnTo>
                  <a:lnTo>
                    <a:pt x="6160" y="4000"/>
                  </a:lnTo>
                  <a:lnTo>
                    <a:pt x="6160" y="4000"/>
                  </a:lnTo>
                  <a:close/>
                </a:path>
              </a:pathLst>
            </a:custGeom>
            <a:solidFill>
              <a:srgbClr val="0066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1989" name="Freeform 5"/>
            <p:cNvSpPr>
              <a:spLocks noChangeAspect="1" noEditPoints="1"/>
            </p:cNvSpPr>
            <p:nvPr/>
          </p:nvSpPr>
          <p:spPr bwMode="auto">
            <a:xfrm>
              <a:off x="304" y="304"/>
              <a:ext cx="5792" cy="3872"/>
            </a:xfrm>
            <a:custGeom>
              <a:avLst/>
              <a:gdLst/>
              <a:ahLst/>
              <a:cxnLst>
                <a:cxn ang="0">
                  <a:pos x="308" y="3850"/>
                </a:cxn>
                <a:cxn ang="0">
                  <a:pos x="320" y="3776"/>
                </a:cxn>
                <a:cxn ang="0">
                  <a:pos x="310" y="3710"/>
                </a:cxn>
                <a:cxn ang="0">
                  <a:pos x="268" y="3634"/>
                </a:cxn>
                <a:cxn ang="0">
                  <a:pos x="202" y="3580"/>
                </a:cxn>
                <a:cxn ang="0">
                  <a:pos x="118" y="3554"/>
                </a:cxn>
                <a:cxn ang="0">
                  <a:pos x="58" y="3556"/>
                </a:cxn>
                <a:cxn ang="0">
                  <a:pos x="0" y="300"/>
                </a:cxn>
                <a:cxn ang="0">
                  <a:pos x="58" y="316"/>
                </a:cxn>
                <a:cxn ang="0">
                  <a:pos x="118" y="318"/>
                </a:cxn>
                <a:cxn ang="0">
                  <a:pos x="202" y="292"/>
                </a:cxn>
                <a:cxn ang="0">
                  <a:pos x="268" y="238"/>
                </a:cxn>
                <a:cxn ang="0">
                  <a:pos x="310" y="162"/>
                </a:cxn>
                <a:cxn ang="0">
                  <a:pos x="320" y="96"/>
                </a:cxn>
                <a:cxn ang="0">
                  <a:pos x="308" y="22"/>
                </a:cxn>
                <a:cxn ang="0">
                  <a:pos x="5484" y="22"/>
                </a:cxn>
                <a:cxn ang="0">
                  <a:pos x="5472" y="96"/>
                </a:cxn>
                <a:cxn ang="0">
                  <a:pos x="5482" y="162"/>
                </a:cxn>
                <a:cxn ang="0">
                  <a:pos x="5524" y="238"/>
                </a:cxn>
                <a:cxn ang="0">
                  <a:pos x="5590" y="292"/>
                </a:cxn>
                <a:cxn ang="0">
                  <a:pos x="5674" y="318"/>
                </a:cxn>
                <a:cxn ang="0">
                  <a:pos x="5734" y="316"/>
                </a:cxn>
                <a:cxn ang="0">
                  <a:pos x="5792" y="3572"/>
                </a:cxn>
                <a:cxn ang="0">
                  <a:pos x="5734" y="3556"/>
                </a:cxn>
                <a:cxn ang="0">
                  <a:pos x="5674" y="3554"/>
                </a:cxn>
                <a:cxn ang="0">
                  <a:pos x="5590" y="3580"/>
                </a:cxn>
                <a:cxn ang="0">
                  <a:pos x="5524" y="3634"/>
                </a:cxn>
                <a:cxn ang="0">
                  <a:pos x="5482" y="3710"/>
                </a:cxn>
                <a:cxn ang="0">
                  <a:pos x="5472" y="3776"/>
                </a:cxn>
                <a:cxn ang="0">
                  <a:pos x="5484" y="3850"/>
                </a:cxn>
                <a:cxn ang="0">
                  <a:pos x="5448" y="3840"/>
                </a:cxn>
                <a:cxn ang="0">
                  <a:pos x="5440" y="3776"/>
                </a:cxn>
                <a:cxn ang="0">
                  <a:pos x="5460" y="3676"/>
                </a:cxn>
                <a:cxn ang="0">
                  <a:pos x="5516" y="3596"/>
                </a:cxn>
                <a:cxn ang="0">
                  <a:pos x="5596" y="3540"/>
                </a:cxn>
                <a:cxn ang="0">
                  <a:pos x="5696" y="3520"/>
                </a:cxn>
                <a:cxn ang="0">
                  <a:pos x="5760" y="344"/>
                </a:cxn>
                <a:cxn ang="0">
                  <a:pos x="5696" y="352"/>
                </a:cxn>
                <a:cxn ang="0">
                  <a:pos x="5596" y="332"/>
                </a:cxn>
                <a:cxn ang="0">
                  <a:pos x="5516" y="276"/>
                </a:cxn>
                <a:cxn ang="0">
                  <a:pos x="5460" y="196"/>
                </a:cxn>
                <a:cxn ang="0">
                  <a:pos x="5440" y="96"/>
                </a:cxn>
                <a:cxn ang="0">
                  <a:pos x="344" y="32"/>
                </a:cxn>
                <a:cxn ang="0">
                  <a:pos x="352" y="96"/>
                </a:cxn>
                <a:cxn ang="0">
                  <a:pos x="332" y="196"/>
                </a:cxn>
                <a:cxn ang="0">
                  <a:pos x="276" y="276"/>
                </a:cxn>
                <a:cxn ang="0">
                  <a:pos x="196" y="332"/>
                </a:cxn>
                <a:cxn ang="0">
                  <a:pos x="96" y="352"/>
                </a:cxn>
                <a:cxn ang="0">
                  <a:pos x="32" y="3528"/>
                </a:cxn>
                <a:cxn ang="0">
                  <a:pos x="96" y="3520"/>
                </a:cxn>
                <a:cxn ang="0">
                  <a:pos x="196" y="3540"/>
                </a:cxn>
                <a:cxn ang="0">
                  <a:pos x="276" y="3596"/>
                </a:cxn>
                <a:cxn ang="0">
                  <a:pos x="332" y="3676"/>
                </a:cxn>
                <a:cxn ang="0">
                  <a:pos x="352" y="3776"/>
                </a:cxn>
                <a:cxn ang="0">
                  <a:pos x="344" y="3840"/>
                </a:cxn>
              </a:cxnLst>
              <a:rect l="0" t="0" r="r" b="b"/>
              <a:pathLst>
                <a:path w="5792" h="3872">
                  <a:moveTo>
                    <a:pt x="5492" y="3872"/>
                  </a:moveTo>
                  <a:lnTo>
                    <a:pt x="300" y="3872"/>
                  </a:lnTo>
                  <a:lnTo>
                    <a:pt x="308" y="3850"/>
                  </a:lnTo>
                  <a:lnTo>
                    <a:pt x="308" y="3850"/>
                  </a:lnTo>
                  <a:lnTo>
                    <a:pt x="312" y="3832"/>
                  </a:lnTo>
                  <a:lnTo>
                    <a:pt x="316" y="3814"/>
                  </a:lnTo>
                  <a:lnTo>
                    <a:pt x="320" y="3796"/>
                  </a:lnTo>
                  <a:lnTo>
                    <a:pt x="320" y="3776"/>
                  </a:lnTo>
                  <a:lnTo>
                    <a:pt x="320" y="3776"/>
                  </a:lnTo>
                  <a:lnTo>
                    <a:pt x="318" y="3754"/>
                  </a:lnTo>
                  <a:lnTo>
                    <a:pt x="316" y="3730"/>
                  </a:lnTo>
                  <a:lnTo>
                    <a:pt x="310" y="3710"/>
                  </a:lnTo>
                  <a:lnTo>
                    <a:pt x="302" y="3688"/>
                  </a:lnTo>
                  <a:lnTo>
                    <a:pt x="292" y="3670"/>
                  </a:lnTo>
                  <a:lnTo>
                    <a:pt x="282" y="3650"/>
                  </a:lnTo>
                  <a:lnTo>
                    <a:pt x="268" y="3634"/>
                  </a:lnTo>
                  <a:lnTo>
                    <a:pt x="254" y="3618"/>
                  </a:lnTo>
                  <a:lnTo>
                    <a:pt x="238" y="3604"/>
                  </a:lnTo>
                  <a:lnTo>
                    <a:pt x="222" y="3590"/>
                  </a:lnTo>
                  <a:lnTo>
                    <a:pt x="202" y="3580"/>
                  </a:lnTo>
                  <a:lnTo>
                    <a:pt x="184" y="3570"/>
                  </a:lnTo>
                  <a:lnTo>
                    <a:pt x="162" y="3562"/>
                  </a:lnTo>
                  <a:lnTo>
                    <a:pt x="142" y="3556"/>
                  </a:lnTo>
                  <a:lnTo>
                    <a:pt x="118" y="3554"/>
                  </a:lnTo>
                  <a:lnTo>
                    <a:pt x="96" y="3552"/>
                  </a:lnTo>
                  <a:lnTo>
                    <a:pt x="96" y="3552"/>
                  </a:lnTo>
                  <a:lnTo>
                    <a:pt x="76" y="3552"/>
                  </a:lnTo>
                  <a:lnTo>
                    <a:pt x="58" y="3556"/>
                  </a:lnTo>
                  <a:lnTo>
                    <a:pt x="40" y="3560"/>
                  </a:lnTo>
                  <a:lnTo>
                    <a:pt x="22" y="3564"/>
                  </a:lnTo>
                  <a:lnTo>
                    <a:pt x="0" y="3572"/>
                  </a:lnTo>
                  <a:lnTo>
                    <a:pt x="0" y="300"/>
                  </a:lnTo>
                  <a:lnTo>
                    <a:pt x="22" y="308"/>
                  </a:lnTo>
                  <a:lnTo>
                    <a:pt x="22" y="308"/>
                  </a:lnTo>
                  <a:lnTo>
                    <a:pt x="40" y="312"/>
                  </a:lnTo>
                  <a:lnTo>
                    <a:pt x="58" y="316"/>
                  </a:lnTo>
                  <a:lnTo>
                    <a:pt x="76" y="320"/>
                  </a:lnTo>
                  <a:lnTo>
                    <a:pt x="96" y="320"/>
                  </a:lnTo>
                  <a:lnTo>
                    <a:pt x="96" y="320"/>
                  </a:lnTo>
                  <a:lnTo>
                    <a:pt x="118" y="318"/>
                  </a:lnTo>
                  <a:lnTo>
                    <a:pt x="142" y="316"/>
                  </a:lnTo>
                  <a:lnTo>
                    <a:pt x="162" y="310"/>
                  </a:lnTo>
                  <a:lnTo>
                    <a:pt x="184" y="302"/>
                  </a:lnTo>
                  <a:lnTo>
                    <a:pt x="202" y="292"/>
                  </a:lnTo>
                  <a:lnTo>
                    <a:pt x="222" y="282"/>
                  </a:lnTo>
                  <a:lnTo>
                    <a:pt x="238" y="268"/>
                  </a:lnTo>
                  <a:lnTo>
                    <a:pt x="254" y="254"/>
                  </a:lnTo>
                  <a:lnTo>
                    <a:pt x="268" y="238"/>
                  </a:lnTo>
                  <a:lnTo>
                    <a:pt x="282" y="222"/>
                  </a:lnTo>
                  <a:lnTo>
                    <a:pt x="292" y="202"/>
                  </a:lnTo>
                  <a:lnTo>
                    <a:pt x="302" y="184"/>
                  </a:lnTo>
                  <a:lnTo>
                    <a:pt x="310" y="162"/>
                  </a:lnTo>
                  <a:lnTo>
                    <a:pt x="316" y="142"/>
                  </a:lnTo>
                  <a:lnTo>
                    <a:pt x="318" y="118"/>
                  </a:lnTo>
                  <a:lnTo>
                    <a:pt x="320" y="96"/>
                  </a:lnTo>
                  <a:lnTo>
                    <a:pt x="320" y="96"/>
                  </a:lnTo>
                  <a:lnTo>
                    <a:pt x="320" y="76"/>
                  </a:lnTo>
                  <a:lnTo>
                    <a:pt x="316" y="58"/>
                  </a:lnTo>
                  <a:lnTo>
                    <a:pt x="312" y="40"/>
                  </a:lnTo>
                  <a:lnTo>
                    <a:pt x="308" y="22"/>
                  </a:lnTo>
                  <a:lnTo>
                    <a:pt x="300" y="0"/>
                  </a:lnTo>
                  <a:lnTo>
                    <a:pt x="5492" y="0"/>
                  </a:lnTo>
                  <a:lnTo>
                    <a:pt x="5484" y="22"/>
                  </a:lnTo>
                  <a:lnTo>
                    <a:pt x="5484" y="22"/>
                  </a:lnTo>
                  <a:lnTo>
                    <a:pt x="5480" y="40"/>
                  </a:lnTo>
                  <a:lnTo>
                    <a:pt x="5476" y="58"/>
                  </a:lnTo>
                  <a:lnTo>
                    <a:pt x="5472" y="76"/>
                  </a:lnTo>
                  <a:lnTo>
                    <a:pt x="5472" y="96"/>
                  </a:lnTo>
                  <a:lnTo>
                    <a:pt x="5472" y="96"/>
                  </a:lnTo>
                  <a:lnTo>
                    <a:pt x="5474" y="118"/>
                  </a:lnTo>
                  <a:lnTo>
                    <a:pt x="5476" y="142"/>
                  </a:lnTo>
                  <a:lnTo>
                    <a:pt x="5482" y="162"/>
                  </a:lnTo>
                  <a:lnTo>
                    <a:pt x="5490" y="184"/>
                  </a:lnTo>
                  <a:lnTo>
                    <a:pt x="5500" y="202"/>
                  </a:lnTo>
                  <a:lnTo>
                    <a:pt x="5510" y="222"/>
                  </a:lnTo>
                  <a:lnTo>
                    <a:pt x="5524" y="238"/>
                  </a:lnTo>
                  <a:lnTo>
                    <a:pt x="5538" y="254"/>
                  </a:lnTo>
                  <a:lnTo>
                    <a:pt x="5554" y="268"/>
                  </a:lnTo>
                  <a:lnTo>
                    <a:pt x="5570" y="282"/>
                  </a:lnTo>
                  <a:lnTo>
                    <a:pt x="5590" y="292"/>
                  </a:lnTo>
                  <a:lnTo>
                    <a:pt x="5608" y="302"/>
                  </a:lnTo>
                  <a:lnTo>
                    <a:pt x="5630" y="310"/>
                  </a:lnTo>
                  <a:lnTo>
                    <a:pt x="5650" y="316"/>
                  </a:lnTo>
                  <a:lnTo>
                    <a:pt x="5674" y="318"/>
                  </a:lnTo>
                  <a:lnTo>
                    <a:pt x="5696" y="320"/>
                  </a:lnTo>
                  <a:lnTo>
                    <a:pt x="5696" y="320"/>
                  </a:lnTo>
                  <a:lnTo>
                    <a:pt x="5716" y="320"/>
                  </a:lnTo>
                  <a:lnTo>
                    <a:pt x="5734" y="316"/>
                  </a:lnTo>
                  <a:lnTo>
                    <a:pt x="5752" y="312"/>
                  </a:lnTo>
                  <a:lnTo>
                    <a:pt x="5770" y="308"/>
                  </a:lnTo>
                  <a:lnTo>
                    <a:pt x="5792" y="300"/>
                  </a:lnTo>
                  <a:lnTo>
                    <a:pt x="5792" y="3572"/>
                  </a:lnTo>
                  <a:lnTo>
                    <a:pt x="5770" y="3564"/>
                  </a:lnTo>
                  <a:lnTo>
                    <a:pt x="5770" y="3564"/>
                  </a:lnTo>
                  <a:lnTo>
                    <a:pt x="5752" y="3560"/>
                  </a:lnTo>
                  <a:lnTo>
                    <a:pt x="5734" y="3556"/>
                  </a:lnTo>
                  <a:lnTo>
                    <a:pt x="5716" y="3552"/>
                  </a:lnTo>
                  <a:lnTo>
                    <a:pt x="5696" y="3552"/>
                  </a:lnTo>
                  <a:lnTo>
                    <a:pt x="5696" y="3552"/>
                  </a:lnTo>
                  <a:lnTo>
                    <a:pt x="5674" y="3554"/>
                  </a:lnTo>
                  <a:lnTo>
                    <a:pt x="5650" y="3556"/>
                  </a:lnTo>
                  <a:lnTo>
                    <a:pt x="5630" y="3562"/>
                  </a:lnTo>
                  <a:lnTo>
                    <a:pt x="5608" y="3570"/>
                  </a:lnTo>
                  <a:lnTo>
                    <a:pt x="5590" y="3580"/>
                  </a:lnTo>
                  <a:lnTo>
                    <a:pt x="5570" y="3590"/>
                  </a:lnTo>
                  <a:lnTo>
                    <a:pt x="5554" y="3604"/>
                  </a:lnTo>
                  <a:lnTo>
                    <a:pt x="5538" y="3618"/>
                  </a:lnTo>
                  <a:lnTo>
                    <a:pt x="5524" y="3634"/>
                  </a:lnTo>
                  <a:lnTo>
                    <a:pt x="5510" y="3650"/>
                  </a:lnTo>
                  <a:lnTo>
                    <a:pt x="5500" y="3670"/>
                  </a:lnTo>
                  <a:lnTo>
                    <a:pt x="5490" y="3688"/>
                  </a:lnTo>
                  <a:lnTo>
                    <a:pt x="5482" y="3710"/>
                  </a:lnTo>
                  <a:lnTo>
                    <a:pt x="5476" y="3730"/>
                  </a:lnTo>
                  <a:lnTo>
                    <a:pt x="5474" y="3754"/>
                  </a:lnTo>
                  <a:lnTo>
                    <a:pt x="5472" y="3776"/>
                  </a:lnTo>
                  <a:lnTo>
                    <a:pt x="5472" y="3776"/>
                  </a:lnTo>
                  <a:lnTo>
                    <a:pt x="5472" y="3796"/>
                  </a:lnTo>
                  <a:lnTo>
                    <a:pt x="5476" y="3814"/>
                  </a:lnTo>
                  <a:lnTo>
                    <a:pt x="5480" y="3832"/>
                  </a:lnTo>
                  <a:lnTo>
                    <a:pt x="5484" y="3850"/>
                  </a:lnTo>
                  <a:lnTo>
                    <a:pt x="5492" y="3872"/>
                  </a:lnTo>
                  <a:lnTo>
                    <a:pt x="5492" y="3872"/>
                  </a:lnTo>
                  <a:close/>
                  <a:moveTo>
                    <a:pt x="344" y="3840"/>
                  </a:moveTo>
                  <a:lnTo>
                    <a:pt x="5448" y="3840"/>
                  </a:lnTo>
                  <a:lnTo>
                    <a:pt x="5448" y="3840"/>
                  </a:lnTo>
                  <a:lnTo>
                    <a:pt x="5442" y="3808"/>
                  </a:lnTo>
                  <a:lnTo>
                    <a:pt x="5440" y="3776"/>
                  </a:lnTo>
                  <a:lnTo>
                    <a:pt x="5440" y="3776"/>
                  </a:lnTo>
                  <a:lnTo>
                    <a:pt x="5442" y="3750"/>
                  </a:lnTo>
                  <a:lnTo>
                    <a:pt x="5446" y="3724"/>
                  </a:lnTo>
                  <a:lnTo>
                    <a:pt x="5452" y="3700"/>
                  </a:lnTo>
                  <a:lnTo>
                    <a:pt x="5460" y="3676"/>
                  </a:lnTo>
                  <a:lnTo>
                    <a:pt x="5470" y="3654"/>
                  </a:lnTo>
                  <a:lnTo>
                    <a:pt x="5484" y="3632"/>
                  </a:lnTo>
                  <a:lnTo>
                    <a:pt x="5498" y="3614"/>
                  </a:lnTo>
                  <a:lnTo>
                    <a:pt x="5516" y="3596"/>
                  </a:lnTo>
                  <a:lnTo>
                    <a:pt x="5534" y="3578"/>
                  </a:lnTo>
                  <a:lnTo>
                    <a:pt x="5552" y="3564"/>
                  </a:lnTo>
                  <a:lnTo>
                    <a:pt x="5574" y="3550"/>
                  </a:lnTo>
                  <a:lnTo>
                    <a:pt x="5596" y="3540"/>
                  </a:lnTo>
                  <a:lnTo>
                    <a:pt x="5620" y="3532"/>
                  </a:lnTo>
                  <a:lnTo>
                    <a:pt x="5644" y="3526"/>
                  </a:lnTo>
                  <a:lnTo>
                    <a:pt x="5670" y="3522"/>
                  </a:lnTo>
                  <a:lnTo>
                    <a:pt x="5696" y="3520"/>
                  </a:lnTo>
                  <a:lnTo>
                    <a:pt x="5696" y="3520"/>
                  </a:lnTo>
                  <a:lnTo>
                    <a:pt x="5728" y="3522"/>
                  </a:lnTo>
                  <a:lnTo>
                    <a:pt x="5760" y="3528"/>
                  </a:lnTo>
                  <a:lnTo>
                    <a:pt x="5760" y="344"/>
                  </a:lnTo>
                  <a:lnTo>
                    <a:pt x="5760" y="344"/>
                  </a:lnTo>
                  <a:lnTo>
                    <a:pt x="5728" y="350"/>
                  </a:lnTo>
                  <a:lnTo>
                    <a:pt x="5696" y="352"/>
                  </a:lnTo>
                  <a:lnTo>
                    <a:pt x="5696" y="352"/>
                  </a:lnTo>
                  <a:lnTo>
                    <a:pt x="5670" y="350"/>
                  </a:lnTo>
                  <a:lnTo>
                    <a:pt x="5644" y="346"/>
                  </a:lnTo>
                  <a:lnTo>
                    <a:pt x="5620" y="340"/>
                  </a:lnTo>
                  <a:lnTo>
                    <a:pt x="5596" y="332"/>
                  </a:lnTo>
                  <a:lnTo>
                    <a:pt x="5574" y="322"/>
                  </a:lnTo>
                  <a:lnTo>
                    <a:pt x="5552" y="308"/>
                  </a:lnTo>
                  <a:lnTo>
                    <a:pt x="5534" y="294"/>
                  </a:lnTo>
                  <a:lnTo>
                    <a:pt x="5516" y="276"/>
                  </a:lnTo>
                  <a:lnTo>
                    <a:pt x="5498" y="258"/>
                  </a:lnTo>
                  <a:lnTo>
                    <a:pt x="5484" y="240"/>
                  </a:lnTo>
                  <a:lnTo>
                    <a:pt x="5470" y="218"/>
                  </a:lnTo>
                  <a:lnTo>
                    <a:pt x="5460" y="196"/>
                  </a:lnTo>
                  <a:lnTo>
                    <a:pt x="5452" y="172"/>
                  </a:lnTo>
                  <a:lnTo>
                    <a:pt x="5446" y="148"/>
                  </a:lnTo>
                  <a:lnTo>
                    <a:pt x="5442" y="122"/>
                  </a:lnTo>
                  <a:lnTo>
                    <a:pt x="5440" y="96"/>
                  </a:lnTo>
                  <a:lnTo>
                    <a:pt x="5440" y="96"/>
                  </a:lnTo>
                  <a:lnTo>
                    <a:pt x="5442" y="64"/>
                  </a:lnTo>
                  <a:lnTo>
                    <a:pt x="5448" y="32"/>
                  </a:lnTo>
                  <a:lnTo>
                    <a:pt x="344" y="32"/>
                  </a:lnTo>
                  <a:lnTo>
                    <a:pt x="344" y="32"/>
                  </a:lnTo>
                  <a:lnTo>
                    <a:pt x="350" y="64"/>
                  </a:lnTo>
                  <a:lnTo>
                    <a:pt x="352" y="96"/>
                  </a:lnTo>
                  <a:lnTo>
                    <a:pt x="352" y="96"/>
                  </a:lnTo>
                  <a:lnTo>
                    <a:pt x="350" y="122"/>
                  </a:lnTo>
                  <a:lnTo>
                    <a:pt x="346" y="148"/>
                  </a:lnTo>
                  <a:lnTo>
                    <a:pt x="340" y="172"/>
                  </a:lnTo>
                  <a:lnTo>
                    <a:pt x="332" y="196"/>
                  </a:lnTo>
                  <a:lnTo>
                    <a:pt x="322" y="218"/>
                  </a:lnTo>
                  <a:lnTo>
                    <a:pt x="308" y="240"/>
                  </a:lnTo>
                  <a:lnTo>
                    <a:pt x="294" y="258"/>
                  </a:lnTo>
                  <a:lnTo>
                    <a:pt x="276" y="276"/>
                  </a:lnTo>
                  <a:lnTo>
                    <a:pt x="258" y="294"/>
                  </a:lnTo>
                  <a:lnTo>
                    <a:pt x="240" y="308"/>
                  </a:lnTo>
                  <a:lnTo>
                    <a:pt x="218" y="322"/>
                  </a:lnTo>
                  <a:lnTo>
                    <a:pt x="196" y="332"/>
                  </a:lnTo>
                  <a:lnTo>
                    <a:pt x="172" y="340"/>
                  </a:lnTo>
                  <a:lnTo>
                    <a:pt x="148" y="346"/>
                  </a:lnTo>
                  <a:lnTo>
                    <a:pt x="122" y="350"/>
                  </a:lnTo>
                  <a:lnTo>
                    <a:pt x="96" y="352"/>
                  </a:lnTo>
                  <a:lnTo>
                    <a:pt x="96" y="352"/>
                  </a:lnTo>
                  <a:lnTo>
                    <a:pt x="64" y="350"/>
                  </a:lnTo>
                  <a:lnTo>
                    <a:pt x="32" y="344"/>
                  </a:lnTo>
                  <a:lnTo>
                    <a:pt x="32" y="3528"/>
                  </a:lnTo>
                  <a:lnTo>
                    <a:pt x="32" y="3528"/>
                  </a:lnTo>
                  <a:lnTo>
                    <a:pt x="64" y="3522"/>
                  </a:lnTo>
                  <a:lnTo>
                    <a:pt x="96" y="3520"/>
                  </a:lnTo>
                  <a:lnTo>
                    <a:pt x="96" y="3520"/>
                  </a:lnTo>
                  <a:lnTo>
                    <a:pt x="122" y="3522"/>
                  </a:lnTo>
                  <a:lnTo>
                    <a:pt x="148" y="3526"/>
                  </a:lnTo>
                  <a:lnTo>
                    <a:pt x="172" y="3532"/>
                  </a:lnTo>
                  <a:lnTo>
                    <a:pt x="196" y="3540"/>
                  </a:lnTo>
                  <a:lnTo>
                    <a:pt x="218" y="3550"/>
                  </a:lnTo>
                  <a:lnTo>
                    <a:pt x="240" y="3564"/>
                  </a:lnTo>
                  <a:lnTo>
                    <a:pt x="258" y="3578"/>
                  </a:lnTo>
                  <a:lnTo>
                    <a:pt x="276" y="3596"/>
                  </a:lnTo>
                  <a:lnTo>
                    <a:pt x="294" y="3614"/>
                  </a:lnTo>
                  <a:lnTo>
                    <a:pt x="308" y="3632"/>
                  </a:lnTo>
                  <a:lnTo>
                    <a:pt x="322" y="3654"/>
                  </a:lnTo>
                  <a:lnTo>
                    <a:pt x="332" y="3676"/>
                  </a:lnTo>
                  <a:lnTo>
                    <a:pt x="340" y="3700"/>
                  </a:lnTo>
                  <a:lnTo>
                    <a:pt x="346" y="3724"/>
                  </a:lnTo>
                  <a:lnTo>
                    <a:pt x="350" y="3750"/>
                  </a:lnTo>
                  <a:lnTo>
                    <a:pt x="352" y="3776"/>
                  </a:lnTo>
                  <a:lnTo>
                    <a:pt x="352" y="3776"/>
                  </a:lnTo>
                  <a:lnTo>
                    <a:pt x="350" y="3808"/>
                  </a:lnTo>
                  <a:lnTo>
                    <a:pt x="344" y="3840"/>
                  </a:lnTo>
                  <a:lnTo>
                    <a:pt x="344" y="3840"/>
                  </a:lnTo>
                  <a:close/>
                </a:path>
              </a:pathLst>
            </a:custGeom>
            <a:solidFill>
              <a:srgbClr val="006699"/>
            </a:solidFill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928662" y="2285992"/>
            <a:ext cx="7429552" cy="285752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ButtonPour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Изучаем новый материал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6" name="Рисунок 5" descr="1-17-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88" y="4286256"/>
            <a:ext cx="3571875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124558" y="93664"/>
            <a:ext cx="8891954" cy="6670675"/>
            <a:chOff x="0" y="0"/>
            <a:chExt cx="6400" cy="4480"/>
          </a:xfrm>
        </p:grpSpPr>
        <p:sp>
          <p:nvSpPr>
            <p:cNvPr id="41988" name="Freeform 4"/>
            <p:cNvSpPr>
              <a:spLocks noChangeAspect="1" noEditPoints="1"/>
            </p:cNvSpPr>
            <p:nvPr/>
          </p:nvSpPr>
          <p:spPr bwMode="auto">
            <a:xfrm>
              <a:off x="0" y="0"/>
              <a:ext cx="6400" cy="4480"/>
            </a:xfrm>
            <a:custGeom>
              <a:avLst/>
              <a:gdLst/>
              <a:ahLst/>
              <a:cxnLst>
                <a:cxn ang="0">
                  <a:pos x="0" y="4480"/>
                </a:cxn>
                <a:cxn ang="0">
                  <a:pos x="6400" y="0"/>
                </a:cxn>
                <a:cxn ang="0">
                  <a:pos x="6160" y="4000"/>
                </a:cxn>
                <a:cxn ang="0">
                  <a:pos x="6136" y="4002"/>
                </a:cxn>
                <a:cxn ang="0">
                  <a:pos x="6088" y="4010"/>
                </a:cxn>
                <a:cxn ang="0">
                  <a:pos x="6046" y="4028"/>
                </a:cxn>
                <a:cxn ang="0">
                  <a:pos x="6008" y="4054"/>
                </a:cxn>
                <a:cxn ang="0">
                  <a:pos x="5974" y="4088"/>
                </a:cxn>
                <a:cxn ang="0">
                  <a:pos x="5948" y="4126"/>
                </a:cxn>
                <a:cxn ang="0">
                  <a:pos x="5930" y="4168"/>
                </a:cxn>
                <a:cxn ang="0">
                  <a:pos x="5922" y="4216"/>
                </a:cxn>
                <a:cxn ang="0">
                  <a:pos x="5920" y="4240"/>
                </a:cxn>
                <a:cxn ang="0">
                  <a:pos x="5924" y="4282"/>
                </a:cxn>
                <a:cxn ang="0">
                  <a:pos x="5934" y="4320"/>
                </a:cxn>
                <a:cxn ang="0">
                  <a:pos x="466" y="4320"/>
                </a:cxn>
                <a:cxn ang="0">
                  <a:pos x="476" y="4282"/>
                </a:cxn>
                <a:cxn ang="0">
                  <a:pos x="480" y="4240"/>
                </a:cxn>
                <a:cxn ang="0">
                  <a:pos x="478" y="4216"/>
                </a:cxn>
                <a:cxn ang="0">
                  <a:pos x="470" y="4168"/>
                </a:cxn>
                <a:cxn ang="0">
                  <a:pos x="452" y="4126"/>
                </a:cxn>
                <a:cxn ang="0">
                  <a:pos x="426" y="4088"/>
                </a:cxn>
                <a:cxn ang="0">
                  <a:pos x="392" y="4054"/>
                </a:cxn>
                <a:cxn ang="0">
                  <a:pos x="354" y="4028"/>
                </a:cxn>
                <a:cxn ang="0">
                  <a:pos x="312" y="4010"/>
                </a:cxn>
                <a:cxn ang="0">
                  <a:pos x="264" y="4002"/>
                </a:cxn>
                <a:cxn ang="0">
                  <a:pos x="240" y="4000"/>
                </a:cxn>
                <a:cxn ang="0">
                  <a:pos x="198" y="4004"/>
                </a:cxn>
                <a:cxn ang="0">
                  <a:pos x="160" y="4014"/>
                </a:cxn>
                <a:cxn ang="0">
                  <a:pos x="160" y="466"/>
                </a:cxn>
                <a:cxn ang="0">
                  <a:pos x="198" y="476"/>
                </a:cxn>
                <a:cxn ang="0">
                  <a:pos x="240" y="480"/>
                </a:cxn>
                <a:cxn ang="0">
                  <a:pos x="264" y="478"/>
                </a:cxn>
                <a:cxn ang="0">
                  <a:pos x="312" y="470"/>
                </a:cxn>
                <a:cxn ang="0">
                  <a:pos x="354" y="452"/>
                </a:cxn>
                <a:cxn ang="0">
                  <a:pos x="392" y="426"/>
                </a:cxn>
                <a:cxn ang="0">
                  <a:pos x="426" y="392"/>
                </a:cxn>
                <a:cxn ang="0">
                  <a:pos x="452" y="354"/>
                </a:cxn>
                <a:cxn ang="0">
                  <a:pos x="470" y="312"/>
                </a:cxn>
                <a:cxn ang="0">
                  <a:pos x="478" y="264"/>
                </a:cxn>
                <a:cxn ang="0">
                  <a:pos x="480" y="240"/>
                </a:cxn>
                <a:cxn ang="0">
                  <a:pos x="476" y="198"/>
                </a:cxn>
                <a:cxn ang="0">
                  <a:pos x="466" y="160"/>
                </a:cxn>
                <a:cxn ang="0">
                  <a:pos x="5934" y="160"/>
                </a:cxn>
                <a:cxn ang="0">
                  <a:pos x="5924" y="198"/>
                </a:cxn>
                <a:cxn ang="0">
                  <a:pos x="5920" y="240"/>
                </a:cxn>
                <a:cxn ang="0">
                  <a:pos x="5922" y="264"/>
                </a:cxn>
                <a:cxn ang="0">
                  <a:pos x="5930" y="312"/>
                </a:cxn>
                <a:cxn ang="0">
                  <a:pos x="5948" y="354"/>
                </a:cxn>
                <a:cxn ang="0">
                  <a:pos x="5974" y="392"/>
                </a:cxn>
                <a:cxn ang="0">
                  <a:pos x="6008" y="426"/>
                </a:cxn>
                <a:cxn ang="0">
                  <a:pos x="6046" y="452"/>
                </a:cxn>
                <a:cxn ang="0">
                  <a:pos x="6088" y="470"/>
                </a:cxn>
                <a:cxn ang="0">
                  <a:pos x="6136" y="478"/>
                </a:cxn>
                <a:cxn ang="0">
                  <a:pos x="6160" y="480"/>
                </a:cxn>
                <a:cxn ang="0">
                  <a:pos x="6202" y="476"/>
                </a:cxn>
                <a:cxn ang="0">
                  <a:pos x="6240" y="466"/>
                </a:cxn>
                <a:cxn ang="0">
                  <a:pos x="6240" y="4014"/>
                </a:cxn>
                <a:cxn ang="0">
                  <a:pos x="6202" y="4004"/>
                </a:cxn>
                <a:cxn ang="0">
                  <a:pos x="6160" y="4000"/>
                </a:cxn>
              </a:cxnLst>
              <a:rect l="0" t="0" r="r" b="b"/>
              <a:pathLst>
                <a:path w="6400" h="4480">
                  <a:moveTo>
                    <a:pt x="0" y="0"/>
                  </a:moveTo>
                  <a:lnTo>
                    <a:pt x="0" y="4480"/>
                  </a:lnTo>
                  <a:lnTo>
                    <a:pt x="6400" y="4480"/>
                  </a:lnTo>
                  <a:lnTo>
                    <a:pt x="6400" y="0"/>
                  </a:lnTo>
                  <a:lnTo>
                    <a:pt x="0" y="0"/>
                  </a:lnTo>
                  <a:close/>
                  <a:moveTo>
                    <a:pt x="6160" y="4000"/>
                  </a:moveTo>
                  <a:lnTo>
                    <a:pt x="6160" y="4000"/>
                  </a:lnTo>
                  <a:lnTo>
                    <a:pt x="6136" y="4002"/>
                  </a:lnTo>
                  <a:lnTo>
                    <a:pt x="6112" y="4004"/>
                  </a:lnTo>
                  <a:lnTo>
                    <a:pt x="6088" y="4010"/>
                  </a:lnTo>
                  <a:lnTo>
                    <a:pt x="6066" y="4018"/>
                  </a:lnTo>
                  <a:lnTo>
                    <a:pt x="6046" y="4028"/>
                  </a:lnTo>
                  <a:lnTo>
                    <a:pt x="6026" y="4040"/>
                  </a:lnTo>
                  <a:lnTo>
                    <a:pt x="6008" y="4054"/>
                  </a:lnTo>
                  <a:lnTo>
                    <a:pt x="5990" y="4070"/>
                  </a:lnTo>
                  <a:lnTo>
                    <a:pt x="5974" y="4088"/>
                  </a:lnTo>
                  <a:lnTo>
                    <a:pt x="5960" y="4106"/>
                  </a:lnTo>
                  <a:lnTo>
                    <a:pt x="5948" y="4126"/>
                  </a:lnTo>
                  <a:lnTo>
                    <a:pt x="5938" y="4146"/>
                  </a:lnTo>
                  <a:lnTo>
                    <a:pt x="5930" y="4168"/>
                  </a:lnTo>
                  <a:lnTo>
                    <a:pt x="5924" y="4192"/>
                  </a:lnTo>
                  <a:lnTo>
                    <a:pt x="5922" y="4216"/>
                  </a:lnTo>
                  <a:lnTo>
                    <a:pt x="5920" y="4240"/>
                  </a:lnTo>
                  <a:lnTo>
                    <a:pt x="5920" y="4240"/>
                  </a:lnTo>
                  <a:lnTo>
                    <a:pt x="5920" y="4260"/>
                  </a:lnTo>
                  <a:lnTo>
                    <a:pt x="5924" y="4282"/>
                  </a:lnTo>
                  <a:lnTo>
                    <a:pt x="5928" y="4300"/>
                  </a:lnTo>
                  <a:lnTo>
                    <a:pt x="5934" y="4320"/>
                  </a:lnTo>
                  <a:lnTo>
                    <a:pt x="466" y="4320"/>
                  </a:lnTo>
                  <a:lnTo>
                    <a:pt x="466" y="4320"/>
                  </a:lnTo>
                  <a:lnTo>
                    <a:pt x="472" y="4300"/>
                  </a:lnTo>
                  <a:lnTo>
                    <a:pt x="476" y="4282"/>
                  </a:lnTo>
                  <a:lnTo>
                    <a:pt x="480" y="4260"/>
                  </a:lnTo>
                  <a:lnTo>
                    <a:pt x="480" y="4240"/>
                  </a:lnTo>
                  <a:lnTo>
                    <a:pt x="480" y="4240"/>
                  </a:lnTo>
                  <a:lnTo>
                    <a:pt x="478" y="4216"/>
                  </a:lnTo>
                  <a:lnTo>
                    <a:pt x="476" y="4192"/>
                  </a:lnTo>
                  <a:lnTo>
                    <a:pt x="470" y="4168"/>
                  </a:lnTo>
                  <a:lnTo>
                    <a:pt x="462" y="4146"/>
                  </a:lnTo>
                  <a:lnTo>
                    <a:pt x="452" y="4126"/>
                  </a:lnTo>
                  <a:lnTo>
                    <a:pt x="440" y="4106"/>
                  </a:lnTo>
                  <a:lnTo>
                    <a:pt x="426" y="4088"/>
                  </a:lnTo>
                  <a:lnTo>
                    <a:pt x="410" y="4070"/>
                  </a:lnTo>
                  <a:lnTo>
                    <a:pt x="392" y="4054"/>
                  </a:lnTo>
                  <a:lnTo>
                    <a:pt x="374" y="4040"/>
                  </a:lnTo>
                  <a:lnTo>
                    <a:pt x="354" y="4028"/>
                  </a:lnTo>
                  <a:lnTo>
                    <a:pt x="334" y="4018"/>
                  </a:lnTo>
                  <a:lnTo>
                    <a:pt x="312" y="4010"/>
                  </a:lnTo>
                  <a:lnTo>
                    <a:pt x="288" y="4004"/>
                  </a:lnTo>
                  <a:lnTo>
                    <a:pt x="264" y="4002"/>
                  </a:lnTo>
                  <a:lnTo>
                    <a:pt x="240" y="4000"/>
                  </a:lnTo>
                  <a:lnTo>
                    <a:pt x="240" y="4000"/>
                  </a:lnTo>
                  <a:lnTo>
                    <a:pt x="220" y="4000"/>
                  </a:lnTo>
                  <a:lnTo>
                    <a:pt x="198" y="4004"/>
                  </a:lnTo>
                  <a:lnTo>
                    <a:pt x="180" y="4008"/>
                  </a:lnTo>
                  <a:lnTo>
                    <a:pt x="160" y="4014"/>
                  </a:lnTo>
                  <a:lnTo>
                    <a:pt x="160" y="466"/>
                  </a:lnTo>
                  <a:lnTo>
                    <a:pt x="160" y="466"/>
                  </a:lnTo>
                  <a:lnTo>
                    <a:pt x="180" y="472"/>
                  </a:lnTo>
                  <a:lnTo>
                    <a:pt x="198" y="476"/>
                  </a:lnTo>
                  <a:lnTo>
                    <a:pt x="220" y="480"/>
                  </a:lnTo>
                  <a:lnTo>
                    <a:pt x="240" y="480"/>
                  </a:lnTo>
                  <a:lnTo>
                    <a:pt x="240" y="480"/>
                  </a:lnTo>
                  <a:lnTo>
                    <a:pt x="264" y="478"/>
                  </a:lnTo>
                  <a:lnTo>
                    <a:pt x="288" y="476"/>
                  </a:lnTo>
                  <a:lnTo>
                    <a:pt x="312" y="470"/>
                  </a:lnTo>
                  <a:lnTo>
                    <a:pt x="334" y="462"/>
                  </a:lnTo>
                  <a:lnTo>
                    <a:pt x="354" y="452"/>
                  </a:lnTo>
                  <a:lnTo>
                    <a:pt x="374" y="440"/>
                  </a:lnTo>
                  <a:lnTo>
                    <a:pt x="392" y="426"/>
                  </a:lnTo>
                  <a:lnTo>
                    <a:pt x="410" y="410"/>
                  </a:lnTo>
                  <a:lnTo>
                    <a:pt x="426" y="392"/>
                  </a:lnTo>
                  <a:lnTo>
                    <a:pt x="440" y="374"/>
                  </a:lnTo>
                  <a:lnTo>
                    <a:pt x="452" y="354"/>
                  </a:lnTo>
                  <a:lnTo>
                    <a:pt x="462" y="334"/>
                  </a:lnTo>
                  <a:lnTo>
                    <a:pt x="470" y="312"/>
                  </a:lnTo>
                  <a:lnTo>
                    <a:pt x="476" y="288"/>
                  </a:lnTo>
                  <a:lnTo>
                    <a:pt x="478" y="264"/>
                  </a:lnTo>
                  <a:lnTo>
                    <a:pt x="480" y="240"/>
                  </a:lnTo>
                  <a:lnTo>
                    <a:pt x="480" y="240"/>
                  </a:lnTo>
                  <a:lnTo>
                    <a:pt x="480" y="220"/>
                  </a:lnTo>
                  <a:lnTo>
                    <a:pt x="476" y="198"/>
                  </a:lnTo>
                  <a:lnTo>
                    <a:pt x="472" y="180"/>
                  </a:lnTo>
                  <a:lnTo>
                    <a:pt x="466" y="160"/>
                  </a:lnTo>
                  <a:lnTo>
                    <a:pt x="5934" y="160"/>
                  </a:lnTo>
                  <a:lnTo>
                    <a:pt x="5934" y="160"/>
                  </a:lnTo>
                  <a:lnTo>
                    <a:pt x="5928" y="180"/>
                  </a:lnTo>
                  <a:lnTo>
                    <a:pt x="5924" y="198"/>
                  </a:lnTo>
                  <a:lnTo>
                    <a:pt x="5920" y="220"/>
                  </a:lnTo>
                  <a:lnTo>
                    <a:pt x="5920" y="240"/>
                  </a:lnTo>
                  <a:lnTo>
                    <a:pt x="5920" y="240"/>
                  </a:lnTo>
                  <a:lnTo>
                    <a:pt x="5922" y="264"/>
                  </a:lnTo>
                  <a:lnTo>
                    <a:pt x="5924" y="288"/>
                  </a:lnTo>
                  <a:lnTo>
                    <a:pt x="5930" y="312"/>
                  </a:lnTo>
                  <a:lnTo>
                    <a:pt x="5938" y="334"/>
                  </a:lnTo>
                  <a:lnTo>
                    <a:pt x="5948" y="354"/>
                  </a:lnTo>
                  <a:lnTo>
                    <a:pt x="5960" y="374"/>
                  </a:lnTo>
                  <a:lnTo>
                    <a:pt x="5974" y="392"/>
                  </a:lnTo>
                  <a:lnTo>
                    <a:pt x="5990" y="410"/>
                  </a:lnTo>
                  <a:lnTo>
                    <a:pt x="6008" y="426"/>
                  </a:lnTo>
                  <a:lnTo>
                    <a:pt x="6026" y="440"/>
                  </a:lnTo>
                  <a:lnTo>
                    <a:pt x="6046" y="452"/>
                  </a:lnTo>
                  <a:lnTo>
                    <a:pt x="6066" y="462"/>
                  </a:lnTo>
                  <a:lnTo>
                    <a:pt x="6088" y="470"/>
                  </a:lnTo>
                  <a:lnTo>
                    <a:pt x="6112" y="476"/>
                  </a:lnTo>
                  <a:lnTo>
                    <a:pt x="6136" y="478"/>
                  </a:lnTo>
                  <a:lnTo>
                    <a:pt x="6160" y="480"/>
                  </a:lnTo>
                  <a:lnTo>
                    <a:pt x="6160" y="480"/>
                  </a:lnTo>
                  <a:lnTo>
                    <a:pt x="6180" y="480"/>
                  </a:lnTo>
                  <a:lnTo>
                    <a:pt x="6202" y="476"/>
                  </a:lnTo>
                  <a:lnTo>
                    <a:pt x="6220" y="472"/>
                  </a:lnTo>
                  <a:lnTo>
                    <a:pt x="6240" y="466"/>
                  </a:lnTo>
                  <a:lnTo>
                    <a:pt x="6240" y="4014"/>
                  </a:lnTo>
                  <a:lnTo>
                    <a:pt x="6240" y="4014"/>
                  </a:lnTo>
                  <a:lnTo>
                    <a:pt x="6220" y="4008"/>
                  </a:lnTo>
                  <a:lnTo>
                    <a:pt x="6202" y="4004"/>
                  </a:lnTo>
                  <a:lnTo>
                    <a:pt x="6180" y="4000"/>
                  </a:lnTo>
                  <a:lnTo>
                    <a:pt x="6160" y="4000"/>
                  </a:lnTo>
                  <a:lnTo>
                    <a:pt x="6160" y="4000"/>
                  </a:lnTo>
                  <a:close/>
                </a:path>
              </a:pathLst>
            </a:custGeom>
            <a:solidFill>
              <a:srgbClr val="0066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1989" name="Freeform 5"/>
            <p:cNvSpPr>
              <a:spLocks noChangeAspect="1" noEditPoints="1"/>
            </p:cNvSpPr>
            <p:nvPr/>
          </p:nvSpPr>
          <p:spPr bwMode="auto">
            <a:xfrm>
              <a:off x="304" y="304"/>
              <a:ext cx="5792" cy="3872"/>
            </a:xfrm>
            <a:custGeom>
              <a:avLst/>
              <a:gdLst/>
              <a:ahLst/>
              <a:cxnLst>
                <a:cxn ang="0">
                  <a:pos x="308" y="3850"/>
                </a:cxn>
                <a:cxn ang="0">
                  <a:pos x="320" y="3776"/>
                </a:cxn>
                <a:cxn ang="0">
                  <a:pos x="310" y="3710"/>
                </a:cxn>
                <a:cxn ang="0">
                  <a:pos x="268" y="3634"/>
                </a:cxn>
                <a:cxn ang="0">
                  <a:pos x="202" y="3580"/>
                </a:cxn>
                <a:cxn ang="0">
                  <a:pos x="118" y="3554"/>
                </a:cxn>
                <a:cxn ang="0">
                  <a:pos x="58" y="3556"/>
                </a:cxn>
                <a:cxn ang="0">
                  <a:pos x="0" y="300"/>
                </a:cxn>
                <a:cxn ang="0">
                  <a:pos x="58" y="316"/>
                </a:cxn>
                <a:cxn ang="0">
                  <a:pos x="118" y="318"/>
                </a:cxn>
                <a:cxn ang="0">
                  <a:pos x="202" y="292"/>
                </a:cxn>
                <a:cxn ang="0">
                  <a:pos x="268" y="238"/>
                </a:cxn>
                <a:cxn ang="0">
                  <a:pos x="310" y="162"/>
                </a:cxn>
                <a:cxn ang="0">
                  <a:pos x="320" y="96"/>
                </a:cxn>
                <a:cxn ang="0">
                  <a:pos x="308" y="22"/>
                </a:cxn>
                <a:cxn ang="0">
                  <a:pos x="5484" y="22"/>
                </a:cxn>
                <a:cxn ang="0">
                  <a:pos x="5472" y="96"/>
                </a:cxn>
                <a:cxn ang="0">
                  <a:pos x="5482" y="162"/>
                </a:cxn>
                <a:cxn ang="0">
                  <a:pos x="5524" y="238"/>
                </a:cxn>
                <a:cxn ang="0">
                  <a:pos x="5590" y="292"/>
                </a:cxn>
                <a:cxn ang="0">
                  <a:pos x="5674" y="318"/>
                </a:cxn>
                <a:cxn ang="0">
                  <a:pos x="5734" y="316"/>
                </a:cxn>
                <a:cxn ang="0">
                  <a:pos x="5792" y="3572"/>
                </a:cxn>
                <a:cxn ang="0">
                  <a:pos x="5734" y="3556"/>
                </a:cxn>
                <a:cxn ang="0">
                  <a:pos x="5674" y="3554"/>
                </a:cxn>
                <a:cxn ang="0">
                  <a:pos x="5590" y="3580"/>
                </a:cxn>
                <a:cxn ang="0">
                  <a:pos x="5524" y="3634"/>
                </a:cxn>
                <a:cxn ang="0">
                  <a:pos x="5482" y="3710"/>
                </a:cxn>
                <a:cxn ang="0">
                  <a:pos x="5472" y="3776"/>
                </a:cxn>
                <a:cxn ang="0">
                  <a:pos x="5484" y="3850"/>
                </a:cxn>
                <a:cxn ang="0">
                  <a:pos x="5448" y="3840"/>
                </a:cxn>
                <a:cxn ang="0">
                  <a:pos x="5440" y="3776"/>
                </a:cxn>
                <a:cxn ang="0">
                  <a:pos x="5460" y="3676"/>
                </a:cxn>
                <a:cxn ang="0">
                  <a:pos x="5516" y="3596"/>
                </a:cxn>
                <a:cxn ang="0">
                  <a:pos x="5596" y="3540"/>
                </a:cxn>
                <a:cxn ang="0">
                  <a:pos x="5696" y="3520"/>
                </a:cxn>
                <a:cxn ang="0">
                  <a:pos x="5760" y="344"/>
                </a:cxn>
                <a:cxn ang="0">
                  <a:pos x="5696" y="352"/>
                </a:cxn>
                <a:cxn ang="0">
                  <a:pos x="5596" y="332"/>
                </a:cxn>
                <a:cxn ang="0">
                  <a:pos x="5516" y="276"/>
                </a:cxn>
                <a:cxn ang="0">
                  <a:pos x="5460" y="196"/>
                </a:cxn>
                <a:cxn ang="0">
                  <a:pos x="5440" y="96"/>
                </a:cxn>
                <a:cxn ang="0">
                  <a:pos x="344" y="32"/>
                </a:cxn>
                <a:cxn ang="0">
                  <a:pos x="352" y="96"/>
                </a:cxn>
                <a:cxn ang="0">
                  <a:pos x="332" y="196"/>
                </a:cxn>
                <a:cxn ang="0">
                  <a:pos x="276" y="276"/>
                </a:cxn>
                <a:cxn ang="0">
                  <a:pos x="196" y="332"/>
                </a:cxn>
                <a:cxn ang="0">
                  <a:pos x="96" y="352"/>
                </a:cxn>
                <a:cxn ang="0">
                  <a:pos x="32" y="3528"/>
                </a:cxn>
                <a:cxn ang="0">
                  <a:pos x="96" y="3520"/>
                </a:cxn>
                <a:cxn ang="0">
                  <a:pos x="196" y="3540"/>
                </a:cxn>
                <a:cxn ang="0">
                  <a:pos x="276" y="3596"/>
                </a:cxn>
                <a:cxn ang="0">
                  <a:pos x="332" y="3676"/>
                </a:cxn>
                <a:cxn ang="0">
                  <a:pos x="352" y="3776"/>
                </a:cxn>
                <a:cxn ang="0">
                  <a:pos x="344" y="3840"/>
                </a:cxn>
              </a:cxnLst>
              <a:rect l="0" t="0" r="r" b="b"/>
              <a:pathLst>
                <a:path w="5792" h="3872">
                  <a:moveTo>
                    <a:pt x="5492" y="3872"/>
                  </a:moveTo>
                  <a:lnTo>
                    <a:pt x="300" y="3872"/>
                  </a:lnTo>
                  <a:lnTo>
                    <a:pt x="308" y="3850"/>
                  </a:lnTo>
                  <a:lnTo>
                    <a:pt x="308" y="3850"/>
                  </a:lnTo>
                  <a:lnTo>
                    <a:pt x="312" y="3832"/>
                  </a:lnTo>
                  <a:lnTo>
                    <a:pt x="316" y="3814"/>
                  </a:lnTo>
                  <a:lnTo>
                    <a:pt x="320" y="3796"/>
                  </a:lnTo>
                  <a:lnTo>
                    <a:pt x="320" y="3776"/>
                  </a:lnTo>
                  <a:lnTo>
                    <a:pt x="320" y="3776"/>
                  </a:lnTo>
                  <a:lnTo>
                    <a:pt x="318" y="3754"/>
                  </a:lnTo>
                  <a:lnTo>
                    <a:pt x="316" y="3730"/>
                  </a:lnTo>
                  <a:lnTo>
                    <a:pt x="310" y="3710"/>
                  </a:lnTo>
                  <a:lnTo>
                    <a:pt x="302" y="3688"/>
                  </a:lnTo>
                  <a:lnTo>
                    <a:pt x="292" y="3670"/>
                  </a:lnTo>
                  <a:lnTo>
                    <a:pt x="282" y="3650"/>
                  </a:lnTo>
                  <a:lnTo>
                    <a:pt x="268" y="3634"/>
                  </a:lnTo>
                  <a:lnTo>
                    <a:pt x="254" y="3618"/>
                  </a:lnTo>
                  <a:lnTo>
                    <a:pt x="238" y="3604"/>
                  </a:lnTo>
                  <a:lnTo>
                    <a:pt x="222" y="3590"/>
                  </a:lnTo>
                  <a:lnTo>
                    <a:pt x="202" y="3580"/>
                  </a:lnTo>
                  <a:lnTo>
                    <a:pt x="184" y="3570"/>
                  </a:lnTo>
                  <a:lnTo>
                    <a:pt x="162" y="3562"/>
                  </a:lnTo>
                  <a:lnTo>
                    <a:pt x="142" y="3556"/>
                  </a:lnTo>
                  <a:lnTo>
                    <a:pt x="118" y="3554"/>
                  </a:lnTo>
                  <a:lnTo>
                    <a:pt x="96" y="3552"/>
                  </a:lnTo>
                  <a:lnTo>
                    <a:pt x="96" y="3552"/>
                  </a:lnTo>
                  <a:lnTo>
                    <a:pt x="76" y="3552"/>
                  </a:lnTo>
                  <a:lnTo>
                    <a:pt x="58" y="3556"/>
                  </a:lnTo>
                  <a:lnTo>
                    <a:pt x="40" y="3560"/>
                  </a:lnTo>
                  <a:lnTo>
                    <a:pt x="22" y="3564"/>
                  </a:lnTo>
                  <a:lnTo>
                    <a:pt x="0" y="3572"/>
                  </a:lnTo>
                  <a:lnTo>
                    <a:pt x="0" y="300"/>
                  </a:lnTo>
                  <a:lnTo>
                    <a:pt x="22" y="308"/>
                  </a:lnTo>
                  <a:lnTo>
                    <a:pt x="22" y="308"/>
                  </a:lnTo>
                  <a:lnTo>
                    <a:pt x="40" y="312"/>
                  </a:lnTo>
                  <a:lnTo>
                    <a:pt x="58" y="316"/>
                  </a:lnTo>
                  <a:lnTo>
                    <a:pt x="76" y="320"/>
                  </a:lnTo>
                  <a:lnTo>
                    <a:pt x="96" y="320"/>
                  </a:lnTo>
                  <a:lnTo>
                    <a:pt x="96" y="320"/>
                  </a:lnTo>
                  <a:lnTo>
                    <a:pt x="118" y="318"/>
                  </a:lnTo>
                  <a:lnTo>
                    <a:pt x="142" y="316"/>
                  </a:lnTo>
                  <a:lnTo>
                    <a:pt x="162" y="310"/>
                  </a:lnTo>
                  <a:lnTo>
                    <a:pt x="184" y="302"/>
                  </a:lnTo>
                  <a:lnTo>
                    <a:pt x="202" y="292"/>
                  </a:lnTo>
                  <a:lnTo>
                    <a:pt x="222" y="282"/>
                  </a:lnTo>
                  <a:lnTo>
                    <a:pt x="238" y="268"/>
                  </a:lnTo>
                  <a:lnTo>
                    <a:pt x="254" y="254"/>
                  </a:lnTo>
                  <a:lnTo>
                    <a:pt x="268" y="238"/>
                  </a:lnTo>
                  <a:lnTo>
                    <a:pt x="282" y="222"/>
                  </a:lnTo>
                  <a:lnTo>
                    <a:pt x="292" y="202"/>
                  </a:lnTo>
                  <a:lnTo>
                    <a:pt x="302" y="184"/>
                  </a:lnTo>
                  <a:lnTo>
                    <a:pt x="310" y="162"/>
                  </a:lnTo>
                  <a:lnTo>
                    <a:pt x="316" y="142"/>
                  </a:lnTo>
                  <a:lnTo>
                    <a:pt x="318" y="118"/>
                  </a:lnTo>
                  <a:lnTo>
                    <a:pt x="320" y="96"/>
                  </a:lnTo>
                  <a:lnTo>
                    <a:pt x="320" y="96"/>
                  </a:lnTo>
                  <a:lnTo>
                    <a:pt x="320" y="76"/>
                  </a:lnTo>
                  <a:lnTo>
                    <a:pt x="316" y="58"/>
                  </a:lnTo>
                  <a:lnTo>
                    <a:pt x="312" y="40"/>
                  </a:lnTo>
                  <a:lnTo>
                    <a:pt x="308" y="22"/>
                  </a:lnTo>
                  <a:lnTo>
                    <a:pt x="300" y="0"/>
                  </a:lnTo>
                  <a:lnTo>
                    <a:pt x="5492" y="0"/>
                  </a:lnTo>
                  <a:lnTo>
                    <a:pt x="5484" y="22"/>
                  </a:lnTo>
                  <a:lnTo>
                    <a:pt x="5484" y="22"/>
                  </a:lnTo>
                  <a:lnTo>
                    <a:pt x="5480" y="40"/>
                  </a:lnTo>
                  <a:lnTo>
                    <a:pt x="5476" y="58"/>
                  </a:lnTo>
                  <a:lnTo>
                    <a:pt x="5472" y="76"/>
                  </a:lnTo>
                  <a:lnTo>
                    <a:pt x="5472" y="96"/>
                  </a:lnTo>
                  <a:lnTo>
                    <a:pt x="5472" y="96"/>
                  </a:lnTo>
                  <a:lnTo>
                    <a:pt x="5474" y="118"/>
                  </a:lnTo>
                  <a:lnTo>
                    <a:pt x="5476" y="142"/>
                  </a:lnTo>
                  <a:lnTo>
                    <a:pt x="5482" y="162"/>
                  </a:lnTo>
                  <a:lnTo>
                    <a:pt x="5490" y="184"/>
                  </a:lnTo>
                  <a:lnTo>
                    <a:pt x="5500" y="202"/>
                  </a:lnTo>
                  <a:lnTo>
                    <a:pt x="5510" y="222"/>
                  </a:lnTo>
                  <a:lnTo>
                    <a:pt x="5524" y="238"/>
                  </a:lnTo>
                  <a:lnTo>
                    <a:pt x="5538" y="254"/>
                  </a:lnTo>
                  <a:lnTo>
                    <a:pt x="5554" y="268"/>
                  </a:lnTo>
                  <a:lnTo>
                    <a:pt x="5570" y="282"/>
                  </a:lnTo>
                  <a:lnTo>
                    <a:pt x="5590" y="292"/>
                  </a:lnTo>
                  <a:lnTo>
                    <a:pt x="5608" y="302"/>
                  </a:lnTo>
                  <a:lnTo>
                    <a:pt x="5630" y="310"/>
                  </a:lnTo>
                  <a:lnTo>
                    <a:pt x="5650" y="316"/>
                  </a:lnTo>
                  <a:lnTo>
                    <a:pt x="5674" y="318"/>
                  </a:lnTo>
                  <a:lnTo>
                    <a:pt x="5696" y="320"/>
                  </a:lnTo>
                  <a:lnTo>
                    <a:pt x="5696" y="320"/>
                  </a:lnTo>
                  <a:lnTo>
                    <a:pt x="5716" y="320"/>
                  </a:lnTo>
                  <a:lnTo>
                    <a:pt x="5734" y="316"/>
                  </a:lnTo>
                  <a:lnTo>
                    <a:pt x="5752" y="312"/>
                  </a:lnTo>
                  <a:lnTo>
                    <a:pt x="5770" y="308"/>
                  </a:lnTo>
                  <a:lnTo>
                    <a:pt x="5792" y="300"/>
                  </a:lnTo>
                  <a:lnTo>
                    <a:pt x="5792" y="3572"/>
                  </a:lnTo>
                  <a:lnTo>
                    <a:pt x="5770" y="3564"/>
                  </a:lnTo>
                  <a:lnTo>
                    <a:pt x="5770" y="3564"/>
                  </a:lnTo>
                  <a:lnTo>
                    <a:pt x="5752" y="3560"/>
                  </a:lnTo>
                  <a:lnTo>
                    <a:pt x="5734" y="3556"/>
                  </a:lnTo>
                  <a:lnTo>
                    <a:pt x="5716" y="3552"/>
                  </a:lnTo>
                  <a:lnTo>
                    <a:pt x="5696" y="3552"/>
                  </a:lnTo>
                  <a:lnTo>
                    <a:pt x="5696" y="3552"/>
                  </a:lnTo>
                  <a:lnTo>
                    <a:pt x="5674" y="3554"/>
                  </a:lnTo>
                  <a:lnTo>
                    <a:pt x="5650" y="3556"/>
                  </a:lnTo>
                  <a:lnTo>
                    <a:pt x="5630" y="3562"/>
                  </a:lnTo>
                  <a:lnTo>
                    <a:pt x="5608" y="3570"/>
                  </a:lnTo>
                  <a:lnTo>
                    <a:pt x="5590" y="3580"/>
                  </a:lnTo>
                  <a:lnTo>
                    <a:pt x="5570" y="3590"/>
                  </a:lnTo>
                  <a:lnTo>
                    <a:pt x="5554" y="3604"/>
                  </a:lnTo>
                  <a:lnTo>
                    <a:pt x="5538" y="3618"/>
                  </a:lnTo>
                  <a:lnTo>
                    <a:pt x="5524" y="3634"/>
                  </a:lnTo>
                  <a:lnTo>
                    <a:pt x="5510" y="3650"/>
                  </a:lnTo>
                  <a:lnTo>
                    <a:pt x="5500" y="3670"/>
                  </a:lnTo>
                  <a:lnTo>
                    <a:pt x="5490" y="3688"/>
                  </a:lnTo>
                  <a:lnTo>
                    <a:pt x="5482" y="3710"/>
                  </a:lnTo>
                  <a:lnTo>
                    <a:pt x="5476" y="3730"/>
                  </a:lnTo>
                  <a:lnTo>
                    <a:pt x="5474" y="3754"/>
                  </a:lnTo>
                  <a:lnTo>
                    <a:pt x="5472" y="3776"/>
                  </a:lnTo>
                  <a:lnTo>
                    <a:pt x="5472" y="3776"/>
                  </a:lnTo>
                  <a:lnTo>
                    <a:pt x="5472" y="3796"/>
                  </a:lnTo>
                  <a:lnTo>
                    <a:pt x="5476" y="3814"/>
                  </a:lnTo>
                  <a:lnTo>
                    <a:pt x="5480" y="3832"/>
                  </a:lnTo>
                  <a:lnTo>
                    <a:pt x="5484" y="3850"/>
                  </a:lnTo>
                  <a:lnTo>
                    <a:pt x="5492" y="3872"/>
                  </a:lnTo>
                  <a:lnTo>
                    <a:pt x="5492" y="3872"/>
                  </a:lnTo>
                  <a:close/>
                  <a:moveTo>
                    <a:pt x="344" y="3840"/>
                  </a:moveTo>
                  <a:lnTo>
                    <a:pt x="5448" y="3840"/>
                  </a:lnTo>
                  <a:lnTo>
                    <a:pt x="5448" y="3840"/>
                  </a:lnTo>
                  <a:lnTo>
                    <a:pt x="5442" y="3808"/>
                  </a:lnTo>
                  <a:lnTo>
                    <a:pt x="5440" y="3776"/>
                  </a:lnTo>
                  <a:lnTo>
                    <a:pt x="5440" y="3776"/>
                  </a:lnTo>
                  <a:lnTo>
                    <a:pt x="5442" y="3750"/>
                  </a:lnTo>
                  <a:lnTo>
                    <a:pt x="5446" y="3724"/>
                  </a:lnTo>
                  <a:lnTo>
                    <a:pt x="5452" y="3700"/>
                  </a:lnTo>
                  <a:lnTo>
                    <a:pt x="5460" y="3676"/>
                  </a:lnTo>
                  <a:lnTo>
                    <a:pt x="5470" y="3654"/>
                  </a:lnTo>
                  <a:lnTo>
                    <a:pt x="5484" y="3632"/>
                  </a:lnTo>
                  <a:lnTo>
                    <a:pt x="5498" y="3614"/>
                  </a:lnTo>
                  <a:lnTo>
                    <a:pt x="5516" y="3596"/>
                  </a:lnTo>
                  <a:lnTo>
                    <a:pt x="5534" y="3578"/>
                  </a:lnTo>
                  <a:lnTo>
                    <a:pt x="5552" y="3564"/>
                  </a:lnTo>
                  <a:lnTo>
                    <a:pt x="5574" y="3550"/>
                  </a:lnTo>
                  <a:lnTo>
                    <a:pt x="5596" y="3540"/>
                  </a:lnTo>
                  <a:lnTo>
                    <a:pt x="5620" y="3532"/>
                  </a:lnTo>
                  <a:lnTo>
                    <a:pt x="5644" y="3526"/>
                  </a:lnTo>
                  <a:lnTo>
                    <a:pt x="5670" y="3522"/>
                  </a:lnTo>
                  <a:lnTo>
                    <a:pt x="5696" y="3520"/>
                  </a:lnTo>
                  <a:lnTo>
                    <a:pt x="5696" y="3520"/>
                  </a:lnTo>
                  <a:lnTo>
                    <a:pt x="5728" y="3522"/>
                  </a:lnTo>
                  <a:lnTo>
                    <a:pt x="5760" y="3528"/>
                  </a:lnTo>
                  <a:lnTo>
                    <a:pt x="5760" y="344"/>
                  </a:lnTo>
                  <a:lnTo>
                    <a:pt x="5760" y="344"/>
                  </a:lnTo>
                  <a:lnTo>
                    <a:pt x="5728" y="350"/>
                  </a:lnTo>
                  <a:lnTo>
                    <a:pt x="5696" y="352"/>
                  </a:lnTo>
                  <a:lnTo>
                    <a:pt x="5696" y="352"/>
                  </a:lnTo>
                  <a:lnTo>
                    <a:pt x="5670" y="350"/>
                  </a:lnTo>
                  <a:lnTo>
                    <a:pt x="5644" y="346"/>
                  </a:lnTo>
                  <a:lnTo>
                    <a:pt x="5620" y="340"/>
                  </a:lnTo>
                  <a:lnTo>
                    <a:pt x="5596" y="332"/>
                  </a:lnTo>
                  <a:lnTo>
                    <a:pt x="5574" y="322"/>
                  </a:lnTo>
                  <a:lnTo>
                    <a:pt x="5552" y="308"/>
                  </a:lnTo>
                  <a:lnTo>
                    <a:pt x="5534" y="294"/>
                  </a:lnTo>
                  <a:lnTo>
                    <a:pt x="5516" y="276"/>
                  </a:lnTo>
                  <a:lnTo>
                    <a:pt x="5498" y="258"/>
                  </a:lnTo>
                  <a:lnTo>
                    <a:pt x="5484" y="240"/>
                  </a:lnTo>
                  <a:lnTo>
                    <a:pt x="5470" y="218"/>
                  </a:lnTo>
                  <a:lnTo>
                    <a:pt x="5460" y="196"/>
                  </a:lnTo>
                  <a:lnTo>
                    <a:pt x="5452" y="172"/>
                  </a:lnTo>
                  <a:lnTo>
                    <a:pt x="5446" y="148"/>
                  </a:lnTo>
                  <a:lnTo>
                    <a:pt x="5442" y="122"/>
                  </a:lnTo>
                  <a:lnTo>
                    <a:pt x="5440" y="96"/>
                  </a:lnTo>
                  <a:lnTo>
                    <a:pt x="5440" y="96"/>
                  </a:lnTo>
                  <a:lnTo>
                    <a:pt x="5442" y="64"/>
                  </a:lnTo>
                  <a:lnTo>
                    <a:pt x="5448" y="32"/>
                  </a:lnTo>
                  <a:lnTo>
                    <a:pt x="344" y="32"/>
                  </a:lnTo>
                  <a:lnTo>
                    <a:pt x="344" y="32"/>
                  </a:lnTo>
                  <a:lnTo>
                    <a:pt x="350" y="64"/>
                  </a:lnTo>
                  <a:lnTo>
                    <a:pt x="352" y="96"/>
                  </a:lnTo>
                  <a:lnTo>
                    <a:pt x="352" y="96"/>
                  </a:lnTo>
                  <a:lnTo>
                    <a:pt x="350" y="122"/>
                  </a:lnTo>
                  <a:lnTo>
                    <a:pt x="346" y="148"/>
                  </a:lnTo>
                  <a:lnTo>
                    <a:pt x="340" y="172"/>
                  </a:lnTo>
                  <a:lnTo>
                    <a:pt x="332" y="196"/>
                  </a:lnTo>
                  <a:lnTo>
                    <a:pt x="322" y="218"/>
                  </a:lnTo>
                  <a:lnTo>
                    <a:pt x="308" y="240"/>
                  </a:lnTo>
                  <a:lnTo>
                    <a:pt x="294" y="258"/>
                  </a:lnTo>
                  <a:lnTo>
                    <a:pt x="276" y="276"/>
                  </a:lnTo>
                  <a:lnTo>
                    <a:pt x="258" y="294"/>
                  </a:lnTo>
                  <a:lnTo>
                    <a:pt x="240" y="308"/>
                  </a:lnTo>
                  <a:lnTo>
                    <a:pt x="218" y="322"/>
                  </a:lnTo>
                  <a:lnTo>
                    <a:pt x="196" y="332"/>
                  </a:lnTo>
                  <a:lnTo>
                    <a:pt x="172" y="340"/>
                  </a:lnTo>
                  <a:lnTo>
                    <a:pt x="148" y="346"/>
                  </a:lnTo>
                  <a:lnTo>
                    <a:pt x="122" y="350"/>
                  </a:lnTo>
                  <a:lnTo>
                    <a:pt x="96" y="352"/>
                  </a:lnTo>
                  <a:lnTo>
                    <a:pt x="96" y="352"/>
                  </a:lnTo>
                  <a:lnTo>
                    <a:pt x="64" y="350"/>
                  </a:lnTo>
                  <a:lnTo>
                    <a:pt x="32" y="344"/>
                  </a:lnTo>
                  <a:lnTo>
                    <a:pt x="32" y="3528"/>
                  </a:lnTo>
                  <a:lnTo>
                    <a:pt x="32" y="3528"/>
                  </a:lnTo>
                  <a:lnTo>
                    <a:pt x="64" y="3522"/>
                  </a:lnTo>
                  <a:lnTo>
                    <a:pt x="96" y="3520"/>
                  </a:lnTo>
                  <a:lnTo>
                    <a:pt x="96" y="3520"/>
                  </a:lnTo>
                  <a:lnTo>
                    <a:pt x="122" y="3522"/>
                  </a:lnTo>
                  <a:lnTo>
                    <a:pt x="148" y="3526"/>
                  </a:lnTo>
                  <a:lnTo>
                    <a:pt x="172" y="3532"/>
                  </a:lnTo>
                  <a:lnTo>
                    <a:pt x="196" y="3540"/>
                  </a:lnTo>
                  <a:lnTo>
                    <a:pt x="218" y="3550"/>
                  </a:lnTo>
                  <a:lnTo>
                    <a:pt x="240" y="3564"/>
                  </a:lnTo>
                  <a:lnTo>
                    <a:pt x="258" y="3578"/>
                  </a:lnTo>
                  <a:lnTo>
                    <a:pt x="276" y="3596"/>
                  </a:lnTo>
                  <a:lnTo>
                    <a:pt x="294" y="3614"/>
                  </a:lnTo>
                  <a:lnTo>
                    <a:pt x="308" y="3632"/>
                  </a:lnTo>
                  <a:lnTo>
                    <a:pt x="322" y="3654"/>
                  </a:lnTo>
                  <a:lnTo>
                    <a:pt x="332" y="3676"/>
                  </a:lnTo>
                  <a:lnTo>
                    <a:pt x="340" y="3700"/>
                  </a:lnTo>
                  <a:lnTo>
                    <a:pt x="346" y="3724"/>
                  </a:lnTo>
                  <a:lnTo>
                    <a:pt x="350" y="3750"/>
                  </a:lnTo>
                  <a:lnTo>
                    <a:pt x="352" y="3776"/>
                  </a:lnTo>
                  <a:lnTo>
                    <a:pt x="352" y="3776"/>
                  </a:lnTo>
                  <a:lnTo>
                    <a:pt x="350" y="3808"/>
                  </a:lnTo>
                  <a:lnTo>
                    <a:pt x="344" y="3840"/>
                  </a:lnTo>
                  <a:lnTo>
                    <a:pt x="344" y="3840"/>
                  </a:lnTo>
                  <a:close/>
                </a:path>
              </a:pathLst>
            </a:custGeom>
            <a:solidFill>
              <a:srgbClr val="006699"/>
            </a:solidFill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50521" t="44167" r="40104" b="38333"/>
          <a:stretch>
            <a:fillRect/>
          </a:stretch>
        </p:blipFill>
        <p:spPr bwMode="auto">
          <a:xfrm>
            <a:off x="2643174" y="3385342"/>
            <a:ext cx="785818" cy="82947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prigok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2071678"/>
            <a:ext cx="1428760" cy="20522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57554" y="714356"/>
            <a:ext cx="3786214" cy="1815882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/>
              <a:t>Изменение скорости тела происходит в результате действия другого тела.</a:t>
            </a:r>
            <a:endParaRPr lang="ru-RU" sz="2800" b="1" dirty="0"/>
          </a:p>
        </p:txBody>
      </p:sp>
      <p:pic>
        <p:nvPicPr>
          <p:cNvPr id="203778" name="Picture 2" descr="Картинка 5 из 20075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t="25788" b="48424"/>
          <a:stretch>
            <a:fillRect/>
          </a:stretch>
        </p:blipFill>
        <p:spPr bwMode="auto">
          <a:xfrm>
            <a:off x="642910" y="4643446"/>
            <a:ext cx="5076825" cy="857256"/>
          </a:xfrm>
          <a:prstGeom prst="rect">
            <a:avLst/>
          </a:prstGeom>
          <a:noFill/>
        </p:spPr>
      </p:pic>
      <p:sp>
        <p:nvSpPr>
          <p:cNvPr id="10" name="Пятиугольник 9"/>
          <p:cNvSpPr/>
          <p:nvPr/>
        </p:nvSpPr>
        <p:spPr>
          <a:xfrm>
            <a:off x="5643570" y="4786322"/>
            <a:ext cx="357190" cy="142876"/>
          </a:xfrm>
          <a:prstGeom prst="homePlate">
            <a:avLst/>
          </a:prstGeom>
          <a:blipFill>
            <a:blip r:embed="rId8" cstate="print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3780" name="Picture 4" descr="Картинка 2 из 56923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57950" y="3929066"/>
            <a:ext cx="2095187" cy="1841922"/>
          </a:xfrm>
          <a:prstGeom prst="rect">
            <a:avLst/>
          </a:prstGeom>
          <a:noFill/>
        </p:spPr>
      </p:pic>
      <p:sp>
        <p:nvSpPr>
          <p:cNvPr id="13" name="Овал 12"/>
          <p:cNvSpPr/>
          <p:nvPr/>
        </p:nvSpPr>
        <p:spPr>
          <a:xfrm>
            <a:off x="6143636" y="5715016"/>
            <a:ext cx="571504" cy="571504"/>
          </a:xfrm>
          <a:prstGeom prst="ellipse">
            <a:avLst/>
          </a:prstGeom>
          <a:blipFill>
            <a:blip r:embed="rId11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715140" y="5715016"/>
            <a:ext cx="571504" cy="571504"/>
          </a:xfrm>
          <a:prstGeom prst="ellipse">
            <a:avLst/>
          </a:prstGeom>
          <a:blipFill>
            <a:blip r:embed="rId11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429388" y="5214950"/>
            <a:ext cx="571504" cy="571504"/>
          </a:xfrm>
          <a:prstGeom prst="ellipse">
            <a:avLst/>
          </a:prstGeom>
          <a:blipFill>
            <a:blip r:embed="rId11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7775" y="3357563"/>
            <a:ext cx="664845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500042"/>
            <a:ext cx="5572471" cy="4436751"/>
          </a:xfrm>
          <a:prstGeom prst="rect">
            <a:avLst/>
          </a:prstGeom>
          <a:noFill/>
          <a:ln w="76200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4" name="Freeform 4"/>
          <p:cNvSpPr>
            <a:spLocks noChangeAspect="1" noEditPoints="1"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0" y="4480"/>
              </a:cxn>
              <a:cxn ang="0">
                <a:pos x="6400" y="0"/>
              </a:cxn>
              <a:cxn ang="0">
                <a:pos x="6160" y="4000"/>
              </a:cxn>
              <a:cxn ang="0">
                <a:pos x="6136" y="4002"/>
              </a:cxn>
              <a:cxn ang="0">
                <a:pos x="6088" y="4010"/>
              </a:cxn>
              <a:cxn ang="0">
                <a:pos x="6046" y="4028"/>
              </a:cxn>
              <a:cxn ang="0">
                <a:pos x="6008" y="4054"/>
              </a:cxn>
              <a:cxn ang="0">
                <a:pos x="5974" y="4088"/>
              </a:cxn>
              <a:cxn ang="0">
                <a:pos x="5948" y="4126"/>
              </a:cxn>
              <a:cxn ang="0">
                <a:pos x="5930" y="4168"/>
              </a:cxn>
              <a:cxn ang="0">
                <a:pos x="5922" y="4216"/>
              </a:cxn>
              <a:cxn ang="0">
                <a:pos x="5920" y="4240"/>
              </a:cxn>
              <a:cxn ang="0">
                <a:pos x="5924" y="4282"/>
              </a:cxn>
              <a:cxn ang="0">
                <a:pos x="5934" y="4320"/>
              </a:cxn>
              <a:cxn ang="0">
                <a:pos x="466" y="4320"/>
              </a:cxn>
              <a:cxn ang="0">
                <a:pos x="476" y="4282"/>
              </a:cxn>
              <a:cxn ang="0">
                <a:pos x="480" y="4240"/>
              </a:cxn>
              <a:cxn ang="0">
                <a:pos x="478" y="4216"/>
              </a:cxn>
              <a:cxn ang="0">
                <a:pos x="470" y="4168"/>
              </a:cxn>
              <a:cxn ang="0">
                <a:pos x="452" y="4126"/>
              </a:cxn>
              <a:cxn ang="0">
                <a:pos x="426" y="4088"/>
              </a:cxn>
              <a:cxn ang="0">
                <a:pos x="392" y="4054"/>
              </a:cxn>
              <a:cxn ang="0">
                <a:pos x="354" y="4028"/>
              </a:cxn>
              <a:cxn ang="0">
                <a:pos x="312" y="4010"/>
              </a:cxn>
              <a:cxn ang="0">
                <a:pos x="264" y="4002"/>
              </a:cxn>
              <a:cxn ang="0">
                <a:pos x="240" y="4000"/>
              </a:cxn>
              <a:cxn ang="0">
                <a:pos x="198" y="4004"/>
              </a:cxn>
              <a:cxn ang="0">
                <a:pos x="160" y="4014"/>
              </a:cxn>
              <a:cxn ang="0">
                <a:pos x="160" y="466"/>
              </a:cxn>
              <a:cxn ang="0">
                <a:pos x="198" y="476"/>
              </a:cxn>
              <a:cxn ang="0">
                <a:pos x="240" y="480"/>
              </a:cxn>
              <a:cxn ang="0">
                <a:pos x="264" y="478"/>
              </a:cxn>
              <a:cxn ang="0">
                <a:pos x="312" y="470"/>
              </a:cxn>
              <a:cxn ang="0">
                <a:pos x="354" y="452"/>
              </a:cxn>
              <a:cxn ang="0">
                <a:pos x="392" y="426"/>
              </a:cxn>
              <a:cxn ang="0">
                <a:pos x="426" y="392"/>
              </a:cxn>
              <a:cxn ang="0">
                <a:pos x="452" y="354"/>
              </a:cxn>
              <a:cxn ang="0">
                <a:pos x="470" y="312"/>
              </a:cxn>
              <a:cxn ang="0">
                <a:pos x="478" y="264"/>
              </a:cxn>
              <a:cxn ang="0">
                <a:pos x="480" y="240"/>
              </a:cxn>
              <a:cxn ang="0">
                <a:pos x="476" y="198"/>
              </a:cxn>
              <a:cxn ang="0">
                <a:pos x="466" y="160"/>
              </a:cxn>
              <a:cxn ang="0">
                <a:pos x="5934" y="160"/>
              </a:cxn>
              <a:cxn ang="0">
                <a:pos x="5924" y="198"/>
              </a:cxn>
              <a:cxn ang="0">
                <a:pos x="5920" y="240"/>
              </a:cxn>
              <a:cxn ang="0">
                <a:pos x="5922" y="264"/>
              </a:cxn>
              <a:cxn ang="0">
                <a:pos x="5930" y="312"/>
              </a:cxn>
              <a:cxn ang="0">
                <a:pos x="5948" y="354"/>
              </a:cxn>
              <a:cxn ang="0">
                <a:pos x="5974" y="392"/>
              </a:cxn>
              <a:cxn ang="0">
                <a:pos x="6008" y="426"/>
              </a:cxn>
              <a:cxn ang="0">
                <a:pos x="6046" y="452"/>
              </a:cxn>
              <a:cxn ang="0">
                <a:pos x="6088" y="470"/>
              </a:cxn>
              <a:cxn ang="0">
                <a:pos x="6136" y="478"/>
              </a:cxn>
              <a:cxn ang="0">
                <a:pos x="6160" y="480"/>
              </a:cxn>
              <a:cxn ang="0">
                <a:pos x="6202" y="476"/>
              </a:cxn>
              <a:cxn ang="0">
                <a:pos x="6240" y="466"/>
              </a:cxn>
              <a:cxn ang="0">
                <a:pos x="6240" y="4014"/>
              </a:cxn>
              <a:cxn ang="0">
                <a:pos x="6202" y="4004"/>
              </a:cxn>
              <a:cxn ang="0">
                <a:pos x="6160" y="4000"/>
              </a:cxn>
            </a:cxnLst>
            <a:rect l="0" t="0" r="r" b="b"/>
            <a:pathLst>
              <a:path w="6400" h="4480">
                <a:moveTo>
                  <a:pt x="0" y="0"/>
                </a:moveTo>
                <a:lnTo>
                  <a:pt x="0" y="4480"/>
                </a:lnTo>
                <a:lnTo>
                  <a:pt x="6400" y="4480"/>
                </a:lnTo>
                <a:lnTo>
                  <a:pt x="6400" y="0"/>
                </a:lnTo>
                <a:lnTo>
                  <a:pt x="0" y="0"/>
                </a:lnTo>
                <a:close/>
                <a:moveTo>
                  <a:pt x="6160" y="4000"/>
                </a:moveTo>
                <a:lnTo>
                  <a:pt x="6160" y="4000"/>
                </a:lnTo>
                <a:lnTo>
                  <a:pt x="6136" y="4002"/>
                </a:lnTo>
                <a:lnTo>
                  <a:pt x="6112" y="4004"/>
                </a:lnTo>
                <a:lnTo>
                  <a:pt x="6088" y="4010"/>
                </a:lnTo>
                <a:lnTo>
                  <a:pt x="6066" y="4018"/>
                </a:lnTo>
                <a:lnTo>
                  <a:pt x="6046" y="4028"/>
                </a:lnTo>
                <a:lnTo>
                  <a:pt x="6026" y="4040"/>
                </a:lnTo>
                <a:lnTo>
                  <a:pt x="6008" y="4054"/>
                </a:lnTo>
                <a:lnTo>
                  <a:pt x="5990" y="4070"/>
                </a:lnTo>
                <a:lnTo>
                  <a:pt x="5974" y="4088"/>
                </a:lnTo>
                <a:lnTo>
                  <a:pt x="5960" y="4106"/>
                </a:lnTo>
                <a:lnTo>
                  <a:pt x="5948" y="4126"/>
                </a:lnTo>
                <a:lnTo>
                  <a:pt x="5938" y="4146"/>
                </a:lnTo>
                <a:lnTo>
                  <a:pt x="5930" y="4168"/>
                </a:lnTo>
                <a:lnTo>
                  <a:pt x="5924" y="4192"/>
                </a:lnTo>
                <a:lnTo>
                  <a:pt x="5922" y="4216"/>
                </a:lnTo>
                <a:lnTo>
                  <a:pt x="5920" y="4240"/>
                </a:lnTo>
                <a:lnTo>
                  <a:pt x="5920" y="4240"/>
                </a:lnTo>
                <a:lnTo>
                  <a:pt x="5920" y="4260"/>
                </a:lnTo>
                <a:lnTo>
                  <a:pt x="5924" y="4282"/>
                </a:lnTo>
                <a:lnTo>
                  <a:pt x="5928" y="4300"/>
                </a:lnTo>
                <a:lnTo>
                  <a:pt x="5934" y="4320"/>
                </a:lnTo>
                <a:lnTo>
                  <a:pt x="466" y="4320"/>
                </a:lnTo>
                <a:lnTo>
                  <a:pt x="466" y="4320"/>
                </a:lnTo>
                <a:lnTo>
                  <a:pt x="472" y="4300"/>
                </a:lnTo>
                <a:lnTo>
                  <a:pt x="476" y="4282"/>
                </a:lnTo>
                <a:lnTo>
                  <a:pt x="480" y="4260"/>
                </a:lnTo>
                <a:lnTo>
                  <a:pt x="480" y="4240"/>
                </a:lnTo>
                <a:lnTo>
                  <a:pt x="480" y="4240"/>
                </a:lnTo>
                <a:lnTo>
                  <a:pt x="478" y="4216"/>
                </a:lnTo>
                <a:lnTo>
                  <a:pt x="476" y="4192"/>
                </a:lnTo>
                <a:lnTo>
                  <a:pt x="470" y="4168"/>
                </a:lnTo>
                <a:lnTo>
                  <a:pt x="462" y="4146"/>
                </a:lnTo>
                <a:lnTo>
                  <a:pt x="452" y="4126"/>
                </a:lnTo>
                <a:lnTo>
                  <a:pt x="440" y="4106"/>
                </a:lnTo>
                <a:lnTo>
                  <a:pt x="426" y="4088"/>
                </a:lnTo>
                <a:lnTo>
                  <a:pt x="410" y="4070"/>
                </a:lnTo>
                <a:lnTo>
                  <a:pt x="392" y="4054"/>
                </a:lnTo>
                <a:lnTo>
                  <a:pt x="374" y="4040"/>
                </a:lnTo>
                <a:lnTo>
                  <a:pt x="354" y="4028"/>
                </a:lnTo>
                <a:lnTo>
                  <a:pt x="334" y="4018"/>
                </a:lnTo>
                <a:lnTo>
                  <a:pt x="312" y="4010"/>
                </a:lnTo>
                <a:lnTo>
                  <a:pt x="288" y="4004"/>
                </a:lnTo>
                <a:lnTo>
                  <a:pt x="264" y="4002"/>
                </a:lnTo>
                <a:lnTo>
                  <a:pt x="240" y="4000"/>
                </a:lnTo>
                <a:lnTo>
                  <a:pt x="240" y="4000"/>
                </a:lnTo>
                <a:lnTo>
                  <a:pt x="220" y="4000"/>
                </a:lnTo>
                <a:lnTo>
                  <a:pt x="198" y="4004"/>
                </a:lnTo>
                <a:lnTo>
                  <a:pt x="180" y="4008"/>
                </a:lnTo>
                <a:lnTo>
                  <a:pt x="160" y="4014"/>
                </a:lnTo>
                <a:lnTo>
                  <a:pt x="160" y="466"/>
                </a:lnTo>
                <a:lnTo>
                  <a:pt x="160" y="466"/>
                </a:lnTo>
                <a:lnTo>
                  <a:pt x="180" y="472"/>
                </a:lnTo>
                <a:lnTo>
                  <a:pt x="198" y="476"/>
                </a:lnTo>
                <a:lnTo>
                  <a:pt x="220" y="480"/>
                </a:lnTo>
                <a:lnTo>
                  <a:pt x="240" y="480"/>
                </a:lnTo>
                <a:lnTo>
                  <a:pt x="240" y="480"/>
                </a:lnTo>
                <a:lnTo>
                  <a:pt x="264" y="478"/>
                </a:lnTo>
                <a:lnTo>
                  <a:pt x="288" y="476"/>
                </a:lnTo>
                <a:lnTo>
                  <a:pt x="312" y="470"/>
                </a:lnTo>
                <a:lnTo>
                  <a:pt x="334" y="462"/>
                </a:lnTo>
                <a:lnTo>
                  <a:pt x="354" y="452"/>
                </a:lnTo>
                <a:lnTo>
                  <a:pt x="374" y="440"/>
                </a:lnTo>
                <a:lnTo>
                  <a:pt x="392" y="426"/>
                </a:lnTo>
                <a:lnTo>
                  <a:pt x="410" y="410"/>
                </a:lnTo>
                <a:lnTo>
                  <a:pt x="426" y="392"/>
                </a:lnTo>
                <a:lnTo>
                  <a:pt x="440" y="374"/>
                </a:lnTo>
                <a:lnTo>
                  <a:pt x="452" y="354"/>
                </a:lnTo>
                <a:lnTo>
                  <a:pt x="462" y="334"/>
                </a:lnTo>
                <a:lnTo>
                  <a:pt x="470" y="312"/>
                </a:lnTo>
                <a:lnTo>
                  <a:pt x="476" y="288"/>
                </a:lnTo>
                <a:lnTo>
                  <a:pt x="478" y="264"/>
                </a:lnTo>
                <a:lnTo>
                  <a:pt x="480" y="240"/>
                </a:lnTo>
                <a:lnTo>
                  <a:pt x="480" y="240"/>
                </a:lnTo>
                <a:lnTo>
                  <a:pt x="480" y="220"/>
                </a:lnTo>
                <a:lnTo>
                  <a:pt x="476" y="198"/>
                </a:lnTo>
                <a:lnTo>
                  <a:pt x="472" y="180"/>
                </a:lnTo>
                <a:lnTo>
                  <a:pt x="466" y="160"/>
                </a:lnTo>
                <a:lnTo>
                  <a:pt x="5934" y="160"/>
                </a:lnTo>
                <a:lnTo>
                  <a:pt x="5934" y="160"/>
                </a:lnTo>
                <a:lnTo>
                  <a:pt x="5928" y="180"/>
                </a:lnTo>
                <a:lnTo>
                  <a:pt x="5924" y="198"/>
                </a:lnTo>
                <a:lnTo>
                  <a:pt x="5920" y="220"/>
                </a:lnTo>
                <a:lnTo>
                  <a:pt x="5920" y="240"/>
                </a:lnTo>
                <a:lnTo>
                  <a:pt x="5920" y="240"/>
                </a:lnTo>
                <a:lnTo>
                  <a:pt x="5922" y="264"/>
                </a:lnTo>
                <a:lnTo>
                  <a:pt x="5924" y="288"/>
                </a:lnTo>
                <a:lnTo>
                  <a:pt x="5930" y="312"/>
                </a:lnTo>
                <a:lnTo>
                  <a:pt x="5938" y="334"/>
                </a:lnTo>
                <a:lnTo>
                  <a:pt x="5948" y="354"/>
                </a:lnTo>
                <a:lnTo>
                  <a:pt x="5960" y="374"/>
                </a:lnTo>
                <a:lnTo>
                  <a:pt x="5974" y="392"/>
                </a:lnTo>
                <a:lnTo>
                  <a:pt x="5990" y="410"/>
                </a:lnTo>
                <a:lnTo>
                  <a:pt x="6008" y="426"/>
                </a:lnTo>
                <a:lnTo>
                  <a:pt x="6026" y="440"/>
                </a:lnTo>
                <a:lnTo>
                  <a:pt x="6046" y="452"/>
                </a:lnTo>
                <a:lnTo>
                  <a:pt x="6066" y="462"/>
                </a:lnTo>
                <a:lnTo>
                  <a:pt x="6088" y="470"/>
                </a:lnTo>
                <a:lnTo>
                  <a:pt x="6112" y="476"/>
                </a:lnTo>
                <a:lnTo>
                  <a:pt x="6136" y="478"/>
                </a:lnTo>
                <a:lnTo>
                  <a:pt x="6160" y="480"/>
                </a:lnTo>
                <a:lnTo>
                  <a:pt x="6160" y="480"/>
                </a:lnTo>
                <a:lnTo>
                  <a:pt x="6180" y="480"/>
                </a:lnTo>
                <a:lnTo>
                  <a:pt x="6202" y="476"/>
                </a:lnTo>
                <a:lnTo>
                  <a:pt x="6220" y="472"/>
                </a:lnTo>
                <a:lnTo>
                  <a:pt x="6240" y="466"/>
                </a:lnTo>
                <a:lnTo>
                  <a:pt x="6240" y="4014"/>
                </a:lnTo>
                <a:lnTo>
                  <a:pt x="6240" y="4014"/>
                </a:lnTo>
                <a:lnTo>
                  <a:pt x="6220" y="4008"/>
                </a:lnTo>
                <a:lnTo>
                  <a:pt x="6202" y="4004"/>
                </a:lnTo>
                <a:lnTo>
                  <a:pt x="6180" y="4000"/>
                </a:lnTo>
                <a:lnTo>
                  <a:pt x="6160" y="4000"/>
                </a:lnTo>
                <a:lnTo>
                  <a:pt x="6160" y="4000"/>
                </a:lnTo>
                <a:close/>
              </a:path>
            </a:pathLst>
          </a:custGeom>
          <a:solidFill>
            <a:srgbClr val="0066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072074"/>
            <a:ext cx="9144000" cy="1569660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Если на тело не действуют другие тела,  то оно находится  в покое, или движется прямолинейно и равномерно относительно Земли.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72198" y="428604"/>
            <a:ext cx="2857520" cy="4544081"/>
          </a:xfrm>
          <a:prstGeom prst="rect">
            <a:avLst/>
          </a:prstGeom>
          <a:solidFill>
            <a:srgbClr val="AEF8B7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/>
              <a:t>Явление сохранения скорости</a:t>
            </a:r>
          </a:p>
          <a:p>
            <a:pPr algn="ctr"/>
            <a:r>
              <a:rPr lang="ru-RU" sz="2800" b="1" i="1" dirty="0" smtClean="0"/>
              <a:t> тела при отсутствии действия</a:t>
            </a:r>
          </a:p>
          <a:p>
            <a:pPr algn="ctr"/>
            <a:r>
              <a:rPr lang="ru-RU" sz="2800" b="1" i="1" dirty="0" smtClean="0"/>
              <a:t> на него</a:t>
            </a:r>
          </a:p>
          <a:p>
            <a:pPr algn="ctr"/>
            <a:r>
              <a:rPr lang="ru-RU" sz="2800" b="1" i="1" dirty="0" smtClean="0"/>
              <a:t> других тел называют </a:t>
            </a:r>
            <a:r>
              <a:rPr lang="ru-RU" sz="3600" b="1" i="1" u="sng" dirty="0" smtClean="0"/>
              <a:t>инерцией.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357166"/>
            <a:ext cx="785818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/>
              <a:t>Вопросы</a:t>
            </a:r>
          </a:p>
          <a:p>
            <a:pPr marL="742950" indent="-742950">
              <a:buAutoNum type="arabicPeriod"/>
            </a:pPr>
            <a:r>
              <a:rPr lang="ru-RU" sz="3600" i="1" dirty="0" smtClean="0"/>
              <a:t>В результате чего меняется скорость тела? Приведите примеры.</a:t>
            </a:r>
          </a:p>
          <a:p>
            <a:pPr marL="742950" indent="-742950">
              <a:buAutoNum type="arabicPeriod"/>
            </a:pPr>
            <a:r>
              <a:rPr lang="ru-RU" sz="3600" i="1" dirty="0" smtClean="0"/>
              <a:t> Какой опыт показывает, что изменение скорости тела происходит при уменьшении препятствий? </a:t>
            </a:r>
          </a:p>
          <a:p>
            <a:pPr marL="742950" indent="-742950">
              <a:buAutoNum type="arabicPeriod"/>
            </a:pPr>
            <a:r>
              <a:rPr lang="ru-RU" sz="3600" i="1" dirty="0" smtClean="0"/>
              <a:t> Что называется инерцией?</a:t>
            </a:r>
          </a:p>
          <a:p>
            <a:pPr marL="742950" indent="-742950">
              <a:buAutoNum type="arabicPeriod"/>
            </a:pPr>
            <a:r>
              <a:rPr lang="ru-RU" sz="3600" i="1" dirty="0" smtClean="0"/>
              <a:t> Как движется тело, если на него не действуют другие тела?</a:t>
            </a:r>
            <a:endParaRPr lang="ru-RU" sz="3600" dirty="0"/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 bwMode="auto">
          <a:xfrm>
            <a:off x="-190776" y="-1977"/>
            <a:ext cx="9334776" cy="7002877"/>
            <a:chOff x="0" y="0"/>
            <a:chExt cx="6400" cy="4480"/>
          </a:xfrm>
        </p:grpSpPr>
        <p:sp>
          <p:nvSpPr>
            <p:cNvPr id="4" name="Freeform 4"/>
            <p:cNvSpPr>
              <a:spLocks noChangeAspect="1" noEditPoints="1"/>
            </p:cNvSpPr>
            <p:nvPr/>
          </p:nvSpPr>
          <p:spPr bwMode="auto">
            <a:xfrm>
              <a:off x="0" y="0"/>
              <a:ext cx="6400" cy="4480"/>
            </a:xfrm>
            <a:custGeom>
              <a:avLst/>
              <a:gdLst/>
              <a:ahLst/>
              <a:cxnLst>
                <a:cxn ang="0">
                  <a:pos x="0" y="4480"/>
                </a:cxn>
                <a:cxn ang="0">
                  <a:pos x="6400" y="0"/>
                </a:cxn>
                <a:cxn ang="0">
                  <a:pos x="6160" y="4000"/>
                </a:cxn>
                <a:cxn ang="0">
                  <a:pos x="6136" y="4002"/>
                </a:cxn>
                <a:cxn ang="0">
                  <a:pos x="6088" y="4010"/>
                </a:cxn>
                <a:cxn ang="0">
                  <a:pos x="6046" y="4028"/>
                </a:cxn>
                <a:cxn ang="0">
                  <a:pos x="6008" y="4054"/>
                </a:cxn>
                <a:cxn ang="0">
                  <a:pos x="5974" y="4088"/>
                </a:cxn>
                <a:cxn ang="0">
                  <a:pos x="5948" y="4126"/>
                </a:cxn>
                <a:cxn ang="0">
                  <a:pos x="5930" y="4168"/>
                </a:cxn>
                <a:cxn ang="0">
                  <a:pos x="5922" y="4216"/>
                </a:cxn>
                <a:cxn ang="0">
                  <a:pos x="5920" y="4240"/>
                </a:cxn>
                <a:cxn ang="0">
                  <a:pos x="5924" y="4282"/>
                </a:cxn>
                <a:cxn ang="0">
                  <a:pos x="5934" y="4320"/>
                </a:cxn>
                <a:cxn ang="0">
                  <a:pos x="466" y="4320"/>
                </a:cxn>
                <a:cxn ang="0">
                  <a:pos x="476" y="4282"/>
                </a:cxn>
                <a:cxn ang="0">
                  <a:pos x="480" y="4240"/>
                </a:cxn>
                <a:cxn ang="0">
                  <a:pos x="478" y="4216"/>
                </a:cxn>
                <a:cxn ang="0">
                  <a:pos x="470" y="4168"/>
                </a:cxn>
                <a:cxn ang="0">
                  <a:pos x="452" y="4126"/>
                </a:cxn>
                <a:cxn ang="0">
                  <a:pos x="426" y="4088"/>
                </a:cxn>
                <a:cxn ang="0">
                  <a:pos x="392" y="4054"/>
                </a:cxn>
                <a:cxn ang="0">
                  <a:pos x="354" y="4028"/>
                </a:cxn>
                <a:cxn ang="0">
                  <a:pos x="312" y="4010"/>
                </a:cxn>
                <a:cxn ang="0">
                  <a:pos x="264" y="4002"/>
                </a:cxn>
                <a:cxn ang="0">
                  <a:pos x="240" y="4000"/>
                </a:cxn>
                <a:cxn ang="0">
                  <a:pos x="198" y="4004"/>
                </a:cxn>
                <a:cxn ang="0">
                  <a:pos x="160" y="4014"/>
                </a:cxn>
                <a:cxn ang="0">
                  <a:pos x="160" y="466"/>
                </a:cxn>
                <a:cxn ang="0">
                  <a:pos x="198" y="476"/>
                </a:cxn>
                <a:cxn ang="0">
                  <a:pos x="240" y="480"/>
                </a:cxn>
                <a:cxn ang="0">
                  <a:pos x="264" y="478"/>
                </a:cxn>
                <a:cxn ang="0">
                  <a:pos x="312" y="470"/>
                </a:cxn>
                <a:cxn ang="0">
                  <a:pos x="354" y="452"/>
                </a:cxn>
                <a:cxn ang="0">
                  <a:pos x="392" y="426"/>
                </a:cxn>
                <a:cxn ang="0">
                  <a:pos x="426" y="392"/>
                </a:cxn>
                <a:cxn ang="0">
                  <a:pos x="452" y="354"/>
                </a:cxn>
                <a:cxn ang="0">
                  <a:pos x="470" y="312"/>
                </a:cxn>
                <a:cxn ang="0">
                  <a:pos x="478" y="264"/>
                </a:cxn>
                <a:cxn ang="0">
                  <a:pos x="480" y="240"/>
                </a:cxn>
                <a:cxn ang="0">
                  <a:pos x="476" y="198"/>
                </a:cxn>
                <a:cxn ang="0">
                  <a:pos x="466" y="160"/>
                </a:cxn>
                <a:cxn ang="0">
                  <a:pos x="5934" y="160"/>
                </a:cxn>
                <a:cxn ang="0">
                  <a:pos x="5924" y="198"/>
                </a:cxn>
                <a:cxn ang="0">
                  <a:pos x="5920" y="240"/>
                </a:cxn>
                <a:cxn ang="0">
                  <a:pos x="5922" y="264"/>
                </a:cxn>
                <a:cxn ang="0">
                  <a:pos x="5930" y="312"/>
                </a:cxn>
                <a:cxn ang="0">
                  <a:pos x="5948" y="354"/>
                </a:cxn>
                <a:cxn ang="0">
                  <a:pos x="5974" y="392"/>
                </a:cxn>
                <a:cxn ang="0">
                  <a:pos x="6008" y="426"/>
                </a:cxn>
                <a:cxn ang="0">
                  <a:pos x="6046" y="452"/>
                </a:cxn>
                <a:cxn ang="0">
                  <a:pos x="6088" y="470"/>
                </a:cxn>
                <a:cxn ang="0">
                  <a:pos x="6136" y="478"/>
                </a:cxn>
                <a:cxn ang="0">
                  <a:pos x="6160" y="480"/>
                </a:cxn>
                <a:cxn ang="0">
                  <a:pos x="6202" y="476"/>
                </a:cxn>
                <a:cxn ang="0">
                  <a:pos x="6240" y="466"/>
                </a:cxn>
                <a:cxn ang="0">
                  <a:pos x="6240" y="4014"/>
                </a:cxn>
                <a:cxn ang="0">
                  <a:pos x="6202" y="4004"/>
                </a:cxn>
                <a:cxn ang="0">
                  <a:pos x="6160" y="4000"/>
                </a:cxn>
              </a:cxnLst>
              <a:rect l="0" t="0" r="r" b="b"/>
              <a:pathLst>
                <a:path w="6400" h="4480">
                  <a:moveTo>
                    <a:pt x="0" y="0"/>
                  </a:moveTo>
                  <a:lnTo>
                    <a:pt x="0" y="4480"/>
                  </a:lnTo>
                  <a:lnTo>
                    <a:pt x="6400" y="4480"/>
                  </a:lnTo>
                  <a:lnTo>
                    <a:pt x="6400" y="0"/>
                  </a:lnTo>
                  <a:lnTo>
                    <a:pt x="0" y="0"/>
                  </a:lnTo>
                  <a:close/>
                  <a:moveTo>
                    <a:pt x="6160" y="4000"/>
                  </a:moveTo>
                  <a:lnTo>
                    <a:pt x="6160" y="4000"/>
                  </a:lnTo>
                  <a:lnTo>
                    <a:pt x="6136" y="4002"/>
                  </a:lnTo>
                  <a:lnTo>
                    <a:pt x="6112" y="4004"/>
                  </a:lnTo>
                  <a:lnTo>
                    <a:pt x="6088" y="4010"/>
                  </a:lnTo>
                  <a:lnTo>
                    <a:pt x="6066" y="4018"/>
                  </a:lnTo>
                  <a:lnTo>
                    <a:pt x="6046" y="4028"/>
                  </a:lnTo>
                  <a:lnTo>
                    <a:pt x="6026" y="4040"/>
                  </a:lnTo>
                  <a:lnTo>
                    <a:pt x="6008" y="4054"/>
                  </a:lnTo>
                  <a:lnTo>
                    <a:pt x="5990" y="4070"/>
                  </a:lnTo>
                  <a:lnTo>
                    <a:pt x="5974" y="4088"/>
                  </a:lnTo>
                  <a:lnTo>
                    <a:pt x="5960" y="4106"/>
                  </a:lnTo>
                  <a:lnTo>
                    <a:pt x="5948" y="4126"/>
                  </a:lnTo>
                  <a:lnTo>
                    <a:pt x="5938" y="4146"/>
                  </a:lnTo>
                  <a:lnTo>
                    <a:pt x="5930" y="4168"/>
                  </a:lnTo>
                  <a:lnTo>
                    <a:pt x="5924" y="4192"/>
                  </a:lnTo>
                  <a:lnTo>
                    <a:pt x="5922" y="4216"/>
                  </a:lnTo>
                  <a:lnTo>
                    <a:pt x="5920" y="4240"/>
                  </a:lnTo>
                  <a:lnTo>
                    <a:pt x="5920" y="4240"/>
                  </a:lnTo>
                  <a:lnTo>
                    <a:pt x="5920" y="4260"/>
                  </a:lnTo>
                  <a:lnTo>
                    <a:pt x="5924" y="4282"/>
                  </a:lnTo>
                  <a:lnTo>
                    <a:pt x="5928" y="4300"/>
                  </a:lnTo>
                  <a:lnTo>
                    <a:pt x="5934" y="4320"/>
                  </a:lnTo>
                  <a:lnTo>
                    <a:pt x="466" y="4320"/>
                  </a:lnTo>
                  <a:lnTo>
                    <a:pt x="466" y="4320"/>
                  </a:lnTo>
                  <a:lnTo>
                    <a:pt x="472" y="4300"/>
                  </a:lnTo>
                  <a:lnTo>
                    <a:pt x="476" y="4282"/>
                  </a:lnTo>
                  <a:lnTo>
                    <a:pt x="480" y="4260"/>
                  </a:lnTo>
                  <a:lnTo>
                    <a:pt x="480" y="4240"/>
                  </a:lnTo>
                  <a:lnTo>
                    <a:pt x="480" y="4240"/>
                  </a:lnTo>
                  <a:lnTo>
                    <a:pt x="478" y="4216"/>
                  </a:lnTo>
                  <a:lnTo>
                    <a:pt x="476" y="4192"/>
                  </a:lnTo>
                  <a:lnTo>
                    <a:pt x="470" y="4168"/>
                  </a:lnTo>
                  <a:lnTo>
                    <a:pt x="462" y="4146"/>
                  </a:lnTo>
                  <a:lnTo>
                    <a:pt x="452" y="4126"/>
                  </a:lnTo>
                  <a:lnTo>
                    <a:pt x="440" y="4106"/>
                  </a:lnTo>
                  <a:lnTo>
                    <a:pt x="426" y="4088"/>
                  </a:lnTo>
                  <a:lnTo>
                    <a:pt x="410" y="4070"/>
                  </a:lnTo>
                  <a:lnTo>
                    <a:pt x="392" y="4054"/>
                  </a:lnTo>
                  <a:lnTo>
                    <a:pt x="374" y="4040"/>
                  </a:lnTo>
                  <a:lnTo>
                    <a:pt x="354" y="4028"/>
                  </a:lnTo>
                  <a:lnTo>
                    <a:pt x="334" y="4018"/>
                  </a:lnTo>
                  <a:lnTo>
                    <a:pt x="312" y="4010"/>
                  </a:lnTo>
                  <a:lnTo>
                    <a:pt x="288" y="4004"/>
                  </a:lnTo>
                  <a:lnTo>
                    <a:pt x="264" y="4002"/>
                  </a:lnTo>
                  <a:lnTo>
                    <a:pt x="240" y="4000"/>
                  </a:lnTo>
                  <a:lnTo>
                    <a:pt x="240" y="4000"/>
                  </a:lnTo>
                  <a:lnTo>
                    <a:pt x="220" y="4000"/>
                  </a:lnTo>
                  <a:lnTo>
                    <a:pt x="198" y="4004"/>
                  </a:lnTo>
                  <a:lnTo>
                    <a:pt x="180" y="4008"/>
                  </a:lnTo>
                  <a:lnTo>
                    <a:pt x="160" y="4014"/>
                  </a:lnTo>
                  <a:lnTo>
                    <a:pt x="160" y="466"/>
                  </a:lnTo>
                  <a:lnTo>
                    <a:pt x="160" y="466"/>
                  </a:lnTo>
                  <a:lnTo>
                    <a:pt x="180" y="472"/>
                  </a:lnTo>
                  <a:lnTo>
                    <a:pt x="198" y="476"/>
                  </a:lnTo>
                  <a:lnTo>
                    <a:pt x="220" y="480"/>
                  </a:lnTo>
                  <a:lnTo>
                    <a:pt x="240" y="480"/>
                  </a:lnTo>
                  <a:lnTo>
                    <a:pt x="240" y="480"/>
                  </a:lnTo>
                  <a:lnTo>
                    <a:pt x="264" y="478"/>
                  </a:lnTo>
                  <a:lnTo>
                    <a:pt x="288" y="476"/>
                  </a:lnTo>
                  <a:lnTo>
                    <a:pt x="312" y="470"/>
                  </a:lnTo>
                  <a:lnTo>
                    <a:pt x="334" y="462"/>
                  </a:lnTo>
                  <a:lnTo>
                    <a:pt x="354" y="452"/>
                  </a:lnTo>
                  <a:lnTo>
                    <a:pt x="374" y="440"/>
                  </a:lnTo>
                  <a:lnTo>
                    <a:pt x="392" y="426"/>
                  </a:lnTo>
                  <a:lnTo>
                    <a:pt x="410" y="410"/>
                  </a:lnTo>
                  <a:lnTo>
                    <a:pt x="426" y="392"/>
                  </a:lnTo>
                  <a:lnTo>
                    <a:pt x="440" y="374"/>
                  </a:lnTo>
                  <a:lnTo>
                    <a:pt x="452" y="354"/>
                  </a:lnTo>
                  <a:lnTo>
                    <a:pt x="462" y="334"/>
                  </a:lnTo>
                  <a:lnTo>
                    <a:pt x="470" y="312"/>
                  </a:lnTo>
                  <a:lnTo>
                    <a:pt x="476" y="288"/>
                  </a:lnTo>
                  <a:lnTo>
                    <a:pt x="478" y="264"/>
                  </a:lnTo>
                  <a:lnTo>
                    <a:pt x="480" y="240"/>
                  </a:lnTo>
                  <a:lnTo>
                    <a:pt x="480" y="240"/>
                  </a:lnTo>
                  <a:lnTo>
                    <a:pt x="480" y="220"/>
                  </a:lnTo>
                  <a:lnTo>
                    <a:pt x="476" y="198"/>
                  </a:lnTo>
                  <a:lnTo>
                    <a:pt x="472" y="180"/>
                  </a:lnTo>
                  <a:lnTo>
                    <a:pt x="466" y="160"/>
                  </a:lnTo>
                  <a:lnTo>
                    <a:pt x="5934" y="160"/>
                  </a:lnTo>
                  <a:lnTo>
                    <a:pt x="5934" y="160"/>
                  </a:lnTo>
                  <a:lnTo>
                    <a:pt x="5928" y="180"/>
                  </a:lnTo>
                  <a:lnTo>
                    <a:pt x="5924" y="198"/>
                  </a:lnTo>
                  <a:lnTo>
                    <a:pt x="5920" y="220"/>
                  </a:lnTo>
                  <a:lnTo>
                    <a:pt x="5920" y="240"/>
                  </a:lnTo>
                  <a:lnTo>
                    <a:pt x="5920" y="240"/>
                  </a:lnTo>
                  <a:lnTo>
                    <a:pt x="5922" y="264"/>
                  </a:lnTo>
                  <a:lnTo>
                    <a:pt x="5924" y="288"/>
                  </a:lnTo>
                  <a:lnTo>
                    <a:pt x="5930" y="312"/>
                  </a:lnTo>
                  <a:lnTo>
                    <a:pt x="5938" y="334"/>
                  </a:lnTo>
                  <a:lnTo>
                    <a:pt x="5948" y="354"/>
                  </a:lnTo>
                  <a:lnTo>
                    <a:pt x="5960" y="374"/>
                  </a:lnTo>
                  <a:lnTo>
                    <a:pt x="5974" y="392"/>
                  </a:lnTo>
                  <a:lnTo>
                    <a:pt x="5990" y="410"/>
                  </a:lnTo>
                  <a:lnTo>
                    <a:pt x="6008" y="426"/>
                  </a:lnTo>
                  <a:lnTo>
                    <a:pt x="6026" y="440"/>
                  </a:lnTo>
                  <a:lnTo>
                    <a:pt x="6046" y="452"/>
                  </a:lnTo>
                  <a:lnTo>
                    <a:pt x="6066" y="462"/>
                  </a:lnTo>
                  <a:lnTo>
                    <a:pt x="6088" y="470"/>
                  </a:lnTo>
                  <a:lnTo>
                    <a:pt x="6112" y="476"/>
                  </a:lnTo>
                  <a:lnTo>
                    <a:pt x="6136" y="478"/>
                  </a:lnTo>
                  <a:lnTo>
                    <a:pt x="6160" y="480"/>
                  </a:lnTo>
                  <a:lnTo>
                    <a:pt x="6160" y="480"/>
                  </a:lnTo>
                  <a:lnTo>
                    <a:pt x="6180" y="480"/>
                  </a:lnTo>
                  <a:lnTo>
                    <a:pt x="6202" y="476"/>
                  </a:lnTo>
                  <a:lnTo>
                    <a:pt x="6220" y="472"/>
                  </a:lnTo>
                  <a:lnTo>
                    <a:pt x="6240" y="466"/>
                  </a:lnTo>
                  <a:lnTo>
                    <a:pt x="6240" y="4014"/>
                  </a:lnTo>
                  <a:lnTo>
                    <a:pt x="6240" y="4014"/>
                  </a:lnTo>
                  <a:lnTo>
                    <a:pt x="6220" y="4008"/>
                  </a:lnTo>
                  <a:lnTo>
                    <a:pt x="6202" y="4004"/>
                  </a:lnTo>
                  <a:lnTo>
                    <a:pt x="6180" y="4000"/>
                  </a:lnTo>
                  <a:lnTo>
                    <a:pt x="6160" y="4000"/>
                  </a:lnTo>
                  <a:lnTo>
                    <a:pt x="6160" y="4000"/>
                  </a:lnTo>
                  <a:close/>
                </a:path>
              </a:pathLst>
            </a:custGeom>
            <a:solidFill>
              <a:srgbClr val="0066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Freeform 5"/>
            <p:cNvSpPr>
              <a:spLocks noChangeAspect="1" noEditPoints="1"/>
            </p:cNvSpPr>
            <p:nvPr/>
          </p:nvSpPr>
          <p:spPr bwMode="auto">
            <a:xfrm>
              <a:off x="304" y="304"/>
              <a:ext cx="5792" cy="3872"/>
            </a:xfrm>
            <a:custGeom>
              <a:avLst/>
              <a:gdLst/>
              <a:ahLst/>
              <a:cxnLst>
                <a:cxn ang="0">
                  <a:pos x="308" y="3850"/>
                </a:cxn>
                <a:cxn ang="0">
                  <a:pos x="320" y="3776"/>
                </a:cxn>
                <a:cxn ang="0">
                  <a:pos x="310" y="3710"/>
                </a:cxn>
                <a:cxn ang="0">
                  <a:pos x="268" y="3634"/>
                </a:cxn>
                <a:cxn ang="0">
                  <a:pos x="202" y="3580"/>
                </a:cxn>
                <a:cxn ang="0">
                  <a:pos x="118" y="3554"/>
                </a:cxn>
                <a:cxn ang="0">
                  <a:pos x="58" y="3556"/>
                </a:cxn>
                <a:cxn ang="0">
                  <a:pos x="0" y="300"/>
                </a:cxn>
                <a:cxn ang="0">
                  <a:pos x="58" y="316"/>
                </a:cxn>
                <a:cxn ang="0">
                  <a:pos x="118" y="318"/>
                </a:cxn>
                <a:cxn ang="0">
                  <a:pos x="202" y="292"/>
                </a:cxn>
                <a:cxn ang="0">
                  <a:pos x="268" y="238"/>
                </a:cxn>
                <a:cxn ang="0">
                  <a:pos x="310" y="162"/>
                </a:cxn>
                <a:cxn ang="0">
                  <a:pos x="320" y="96"/>
                </a:cxn>
                <a:cxn ang="0">
                  <a:pos x="308" y="22"/>
                </a:cxn>
                <a:cxn ang="0">
                  <a:pos x="5484" y="22"/>
                </a:cxn>
                <a:cxn ang="0">
                  <a:pos x="5472" y="96"/>
                </a:cxn>
                <a:cxn ang="0">
                  <a:pos x="5482" y="162"/>
                </a:cxn>
                <a:cxn ang="0">
                  <a:pos x="5524" y="238"/>
                </a:cxn>
                <a:cxn ang="0">
                  <a:pos x="5590" y="292"/>
                </a:cxn>
                <a:cxn ang="0">
                  <a:pos x="5674" y="318"/>
                </a:cxn>
                <a:cxn ang="0">
                  <a:pos x="5734" y="316"/>
                </a:cxn>
                <a:cxn ang="0">
                  <a:pos x="5792" y="3572"/>
                </a:cxn>
                <a:cxn ang="0">
                  <a:pos x="5734" y="3556"/>
                </a:cxn>
                <a:cxn ang="0">
                  <a:pos x="5674" y="3554"/>
                </a:cxn>
                <a:cxn ang="0">
                  <a:pos x="5590" y="3580"/>
                </a:cxn>
                <a:cxn ang="0">
                  <a:pos x="5524" y="3634"/>
                </a:cxn>
                <a:cxn ang="0">
                  <a:pos x="5482" y="3710"/>
                </a:cxn>
                <a:cxn ang="0">
                  <a:pos x="5472" y="3776"/>
                </a:cxn>
                <a:cxn ang="0">
                  <a:pos x="5484" y="3850"/>
                </a:cxn>
                <a:cxn ang="0">
                  <a:pos x="5448" y="3840"/>
                </a:cxn>
                <a:cxn ang="0">
                  <a:pos x="5440" y="3776"/>
                </a:cxn>
                <a:cxn ang="0">
                  <a:pos x="5460" y="3676"/>
                </a:cxn>
                <a:cxn ang="0">
                  <a:pos x="5516" y="3596"/>
                </a:cxn>
                <a:cxn ang="0">
                  <a:pos x="5596" y="3540"/>
                </a:cxn>
                <a:cxn ang="0">
                  <a:pos x="5696" y="3520"/>
                </a:cxn>
                <a:cxn ang="0">
                  <a:pos x="5760" y="344"/>
                </a:cxn>
                <a:cxn ang="0">
                  <a:pos x="5696" y="352"/>
                </a:cxn>
                <a:cxn ang="0">
                  <a:pos x="5596" y="332"/>
                </a:cxn>
                <a:cxn ang="0">
                  <a:pos x="5516" y="276"/>
                </a:cxn>
                <a:cxn ang="0">
                  <a:pos x="5460" y="196"/>
                </a:cxn>
                <a:cxn ang="0">
                  <a:pos x="5440" y="96"/>
                </a:cxn>
                <a:cxn ang="0">
                  <a:pos x="344" y="32"/>
                </a:cxn>
                <a:cxn ang="0">
                  <a:pos x="352" y="96"/>
                </a:cxn>
                <a:cxn ang="0">
                  <a:pos x="332" y="196"/>
                </a:cxn>
                <a:cxn ang="0">
                  <a:pos x="276" y="276"/>
                </a:cxn>
                <a:cxn ang="0">
                  <a:pos x="196" y="332"/>
                </a:cxn>
                <a:cxn ang="0">
                  <a:pos x="96" y="352"/>
                </a:cxn>
                <a:cxn ang="0">
                  <a:pos x="32" y="3528"/>
                </a:cxn>
                <a:cxn ang="0">
                  <a:pos x="96" y="3520"/>
                </a:cxn>
                <a:cxn ang="0">
                  <a:pos x="196" y="3540"/>
                </a:cxn>
                <a:cxn ang="0">
                  <a:pos x="276" y="3596"/>
                </a:cxn>
                <a:cxn ang="0">
                  <a:pos x="332" y="3676"/>
                </a:cxn>
                <a:cxn ang="0">
                  <a:pos x="352" y="3776"/>
                </a:cxn>
                <a:cxn ang="0">
                  <a:pos x="344" y="3840"/>
                </a:cxn>
              </a:cxnLst>
              <a:rect l="0" t="0" r="r" b="b"/>
              <a:pathLst>
                <a:path w="5792" h="3872">
                  <a:moveTo>
                    <a:pt x="5492" y="3872"/>
                  </a:moveTo>
                  <a:lnTo>
                    <a:pt x="300" y="3872"/>
                  </a:lnTo>
                  <a:lnTo>
                    <a:pt x="308" y="3850"/>
                  </a:lnTo>
                  <a:lnTo>
                    <a:pt x="308" y="3850"/>
                  </a:lnTo>
                  <a:lnTo>
                    <a:pt x="312" y="3832"/>
                  </a:lnTo>
                  <a:lnTo>
                    <a:pt x="316" y="3814"/>
                  </a:lnTo>
                  <a:lnTo>
                    <a:pt x="320" y="3796"/>
                  </a:lnTo>
                  <a:lnTo>
                    <a:pt x="320" y="3776"/>
                  </a:lnTo>
                  <a:lnTo>
                    <a:pt x="320" y="3776"/>
                  </a:lnTo>
                  <a:lnTo>
                    <a:pt x="318" y="3754"/>
                  </a:lnTo>
                  <a:lnTo>
                    <a:pt x="316" y="3730"/>
                  </a:lnTo>
                  <a:lnTo>
                    <a:pt x="310" y="3710"/>
                  </a:lnTo>
                  <a:lnTo>
                    <a:pt x="302" y="3688"/>
                  </a:lnTo>
                  <a:lnTo>
                    <a:pt x="292" y="3670"/>
                  </a:lnTo>
                  <a:lnTo>
                    <a:pt x="282" y="3650"/>
                  </a:lnTo>
                  <a:lnTo>
                    <a:pt x="268" y="3634"/>
                  </a:lnTo>
                  <a:lnTo>
                    <a:pt x="254" y="3618"/>
                  </a:lnTo>
                  <a:lnTo>
                    <a:pt x="238" y="3604"/>
                  </a:lnTo>
                  <a:lnTo>
                    <a:pt x="222" y="3590"/>
                  </a:lnTo>
                  <a:lnTo>
                    <a:pt x="202" y="3580"/>
                  </a:lnTo>
                  <a:lnTo>
                    <a:pt x="184" y="3570"/>
                  </a:lnTo>
                  <a:lnTo>
                    <a:pt x="162" y="3562"/>
                  </a:lnTo>
                  <a:lnTo>
                    <a:pt x="142" y="3556"/>
                  </a:lnTo>
                  <a:lnTo>
                    <a:pt x="118" y="3554"/>
                  </a:lnTo>
                  <a:lnTo>
                    <a:pt x="96" y="3552"/>
                  </a:lnTo>
                  <a:lnTo>
                    <a:pt x="96" y="3552"/>
                  </a:lnTo>
                  <a:lnTo>
                    <a:pt x="76" y="3552"/>
                  </a:lnTo>
                  <a:lnTo>
                    <a:pt x="58" y="3556"/>
                  </a:lnTo>
                  <a:lnTo>
                    <a:pt x="40" y="3560"/>
                  </a:lnTo>
                  <a:lnTo>
                    <a:pt x="22" y="3564"/>
                  </a:lnTo>
                  <a:lnTo>
                    <a:pt x="0" y="3572"/>
                  </a:lnTo>
                  <a:lnTo>
                    <a:pt x="0" y="300"/>
                  </a:lnTo>
                  <a:lnTo>
                    <a:pt x="22" y="308"/>
                  </a:lnTo>
                  <a:lnTo>
                    <a:pt x="22" y="308"/>
                  </a:lnTo>
                  <a:lnTo>
                    <a:pt x="40" y="312"/>
                  </a:lnTo>
                  <a:lnTo>
                    <a:pt x="58" y="316"/>
                  </a:lnTo>
                  <a:lnTo>
                    <a:pt x="76" y="320"/>
                  </a:lnTo>
                  <a:lnTo>
                    <a:pt x="96" y="320"/>
                  </a:lnTo>
                  <a:lnTo>
                    <a:pt x="96" y="320"/>
                  </a:lnTo>
                  <a:lnTo>
                    <a:pt x="118" y="318"/>
                  </a:lnTo>
                  <a:lnTo>
                    <a:pt x="142" y="316"/>
                  </a:lnTo>
                  <a:lnTo>
                    <a:pt x="162" y="310"/>
                  </a:lnTo>
                  <a:lnTo>
                    <a:pt x="184" y="302"/>
                  </a:lnTo>
                  <a:lnTo>
                    <a:pt x="202" y="292"/>
                  </a:lnTo>
                  <a:lnTo>
                    <a:pt x="222" y="282"/>
                  </a:lnTo>
                  <a:lnTo>
                    <a:pt x="238" y="268"/>
                  </a:lnTo>
                  <a:lnTo>
                    <a:pt x="254" y="254"/>
                  </a:lnTo>
                  <a:lnTo>
                    <a:pt x="268" y="238"/>
                  </a:lnTo>
                  <a:lnTo>
                    <a:pt x="282" y="222"/>
                  </a:lnTo>
                  <a:lnTo>
                    <a:pt x="292" y="202"/>
                  </a:lnTo>
                  <a:lnTo>
                    <a:pt x="302" y="184"/>
                  </a:lnTo>
                  <a:lnTo>
                    <a:pt x="310" y="162"/>
                  </a:lnTo>
                  <a:lnTo>
                    <a:pt x="316" y="142"/>
                  </a:lnTo>
                  <a:lnTo>
                    <a:pt x="318" y="118"/>
                  </a:lnTo>
                  <a:lnTo>
                    <a:pt x="320" y="96"/>
                  </a:lnTo>
                  <a:lnTo>
                    <a:pt x="320" y="96"/>
                  </a:lnTo>
                  <a:lnTo>
                    <a:pt x="320" y="76"/>
                  </a:lnTo>
                  <a:lnTo>
                    <a:pt x="316" y="58"/>
                  </a:lnTo>
                  <a:lnTo>
                    <a:pt x="312" y="40"/>
                  </a:lnTo>
                  <a:lnTo>
                    <a:pt x="308" y="22"/>
                  </a:lnTo>
                  <a:lnTo>
                    <a:pt x="300" y="0"/>
                  </a:lnTo>
                  <a:lnTo>
                    <a:pt x="5492" y="0"/>
                  </a:lnTo>
                  <a:lnTo>
                    <a:pt x="5484" y="22"/>
                  </a:lnTo>
                  <a:lnTo>
                    <a:pt x="5484" y="22"/>
                  </a:lnTo>
                  <a:lnTo>
                    <a:pt x="5480" y="40"/>
                  </a:lnTo>
                  <a:lnTo>
                    <a:pt x="5476" y="58"/>
                  </a:lnTo>
                  <a:lnTo>
                    <a:pt x="5472" y="76"/>
                  </a:lnTo>
                  <a:lnTo>
                    <a:pt x="5472" y="96"/>
                  </a:lnTo>
                  <a:lnTo>
                    <a:pt x="5472" y="96"/>
                  </a:lnTo>
                  <a:lnTo>
                    <a:pt x="5474" y="118"/>
                  </a:lnTo>
                  <a:lnTo>
                    <a:pt x="5476" y="142"/>
                  </a:lnTo>
                  <a:lnTo>
                    <a:pt x="5482" y="162"/>
                  </a:lnTo>
                  <a:lnTo>
                    <a:pt x="5490" y="184"/>
                  </a:lnTo>
                  <a:lnTo>
                    <a:pt x="5500" y="202"/>
                  </a:lnTo>
                  <a:lnTo>
                    <a:pt x="5510" y="222"/>
                  </a:lnTo>
                  <a:lnTo>
                    <a:pt x="5524" y="238"/>
                  </a:lnTo>
                  <a:lnTo>
                    <a:pt x="5538" y="254"/>
                  </a:lnTo>
                  <a:lnTo>
                    <a:pt x="5554" y="268"/>
                  </a:lnTo>
                  <a:lnTo>
                    <a:pt x="5570" y="282"/>
                  </a:lnTo>
                  <a:lnTo>
                    <a:pt x="5590" y="292"/>
                  </a:lnTo>
                  <a:lnTo>
                    <a:pt x="5608" y="302"/>
                  </a:lnTo>
                  <a:lnTo>
                    <a:pt x="5630" y="310"/>
                  </a:lnTo>
                  <a:lnTo>
                    <a:pt x="5650" y="316"/>
                  </a:lnTo>
                  <a:lnTo>
                    <a:pt x="5674" y="318"/>
                  </a:lnTo>
                  <a:lnTo>
                    <a:pt x="5696" y="320"/>
                  </a:lnTo>
                  <a:lnTo>
                    <a:pt x="5696" y="320"/>
                  </a:lnTo>
                  <a:lnTo>
                    <a:pt x="5716" y="320"/>
                  </a:lnTo>
                  <a:lnTo>
                    <a:pt x="5734" y="316"/>
                  </a:lnTo>
                  <a:lnTo>
                    <a:pt x="5752" y="312"/>
                  </a:lnTo>
                  <a:lnTo>
                    <a:pt x="5770" y="308"/>
                  </a:lnTo>
                  <a:lnTo>
                    <a:pt x="5792" y="300"/>
                  </a:lnTo>
                  <a:lnTo>
                    <a:pt x="5792" y="3572"/>
                  </a:lnTo>
                  <a:lnTo>
                    <a:pt x="5770" y="3564"/>
                  </a:lnTo>
                  <a:lnTo>
                    <a:pt x="5770" y="3564"/>
                  </a:lnTo>
                  <a:lnTo>
                    <a:pt x="5752" y="3560"/>
                  </a:lnTo>
                  <a:lnTo>
                    <a:pt x="5734" y="3556"/>
                  </a:lnTo>
                  <a:lnTo>
                    <a:pt x="5716" y="3552"/>
                  </a:lnTo>
                  <a:lnTo>
                    <a:pt x="5696" y="3552"/>
                  </a:lnTo>
                  <a:lnTo>
                    <a:pt x="5696" y="3552"/>
                  </a:lnTo>
                  <a:lnTo>
                    <a:pt x="5674" y="3554"/>
                  </a:lnTo>
                  <a:lnTo>
                    <a:pt x="5650" y="3556"/>
                  </a:lnTo>
                  <a:lnTo>
                    <a:pt x="5630" y="3562"/>
                  </a:lnTo>
                  <a:lnTo>
                    <a:pt x="5608" y="3570"/>
                  </a:lnTo>
                  <a:lnTo>
                    <a:pt x="5590" y="3580"/>
                  </a:lnTo>
                  <a:lnTo>
                    <a:pt x="5570" y="3590"/>
                  </a:lnTo>
                  <a:lnTo>
                    <a:pt x="5554" y="3604"/>
                  </a:lnTo>
                  <a:lnTo>
                    <a:pt x="5538" y="3618"/>
                  </a:lnTo>
                  <a:lnTo>
                    <a:pt x="5524" y="3634"/>
                  </a:lnTo>
                  <a:lnTo>
                    <a:pt x="5510" y="3650"/>
                  </a:lnTo>
                  <a:lnTo>
                    <a:pt x="5500" y="3670"/>
                  </a:lnTo>
                  <a:lnTo>
                    <a:pt x="5490" y="3688"/>
                  </a:lnTo>
                  <a:lnTo>
                    <a:pt x="5482" y="3710"/>
                  </a:lnTo>
                  <a:lnTo>
                    <a:pt x="5476" y="3730"/>
                  </a:lnTo>
                  <a:lnTo>
                    <a:pt x="5474" y="3754"/>
                  </a:lnTo>
                  <a:lnTo>
                    <a:pt x="5472" y="3776"/>
                  </a:lnTo>
                  <a:lnTo>
                    <a:pt x="5472" y="3776"/>
                  </a:lnTo>
                  <a:lnTo>
                    <a:pt x="5472" y="3796"/>
                  </a:lnTo>
                  <a:lnTo>
                    <a:pt x="5476" y="3814"/>
                  </a:lnTo>
                  <a:lnTo>
                    <a:pt x="5480" y="3832"/>
                  </a:lnTo>
                  <a:lnTo>
                    <a:pt x="5484" y="3850"/>
                  </a:lnTo>
                  <a:lnTo>
                    <a:pt x="5492" y="3872"/>
                  </a:lnTo>
                  <a:lnTo>
                    <a:pt x="5492" y="3872"/>
                  </a:lnTo>
                  <a:close/>
                  <a:moveTo>
                    <a:pt x="344" y="3840"/>
                  </a:moveTo>
                  <a:lnTo>
                    <a:pt x="5448" y="3840"/>
                  </a:lnTo>
                  <a:lnTo>
                    <a:pt x="5448" y="3840"/>
                  </a:lnTo>
                  <a:lnTo>
                    <a:pt x="5442" y="3808"/>
                  </a:lnTo>
                  <a:lnTo>
                    <a:pt x="5440" y="3776"/>
                  </a:lnTo>
                  <a:lnTo>
                    <a:pt x="5440" y="3776"/>
                  </a:lnTo>
                  <a:lnTo>
                    <a:pt x="5442" y="3750"/>
                  </a:lnTo>
                  <a:lnTo>
                    <a:pt x="5446" y="3724"/>
                  </a:lnTo>
                  <a:lnTo>
                    <a:pt x="5452" y="3700"/>
                  </a:lnTo>
                  <a:lnTo>
                    <a:pt x="5460" y="3676"/>
                  </a:lnTo>
                  <a:lnTo>
                    <a:pt x="5470" y="3654"/>
                  </a:lnTo>
                  <a:lnTo>
                    <a:pt x="5484" y="3632"/>
                  </a:lnTo>
                  <a:lnTo>
                    <a:pt x="5498" y="3614"/>
                  </a:lnTo>
                  <a:lnTo>
                    <a:pt x="5516" y="3596"/>
                  </a:lnTo>
                  <a:lnTo>
                    <a:pt x="5534" y="3578"/>
                  </a:lnTo>
                  <a:lnTo>
                    <a:pt x="5552" y="3564"/>
                  </a:lnTo>
                  <a:lnTo>
                    <a:pt x="5574" y="3550"/>
                  </a:lnTo>
                  <a:lnTo>
                    <a:pt x="5596" y="3540"/>
                  </a:lnTo>
                  <a:lnTo>
                    <a:pt x="5620" y="3532"/>
                  </a:lnTo>
                  <a:lnTo>
                    <a:pt x="5644" y="3526"/>
                  </a:lnTo>
                  <a:lnTo>
                    <a:pt x="5670" y="3522"/>
                  </a:lnTo>
                  <a:lnTo>
                    <a:pt x="5696" y="3520"/>
                  </a:lnTo>
                  <a:lnTo>
                    <a:pt x="5696" y="3520"/>
                  </a:lnTo>
                  <a:lnTo>
                    <a:pt x="5728" y="3522"/>
                  </a:lnTo>
                  <a:lnTo>
                    <a:pt x="5760" y="3528"/>
                  </a:lnTo>
                  <a:lnTo>
                    <a:pt x="5760" y="344"/>
                  </a:lnTo>
                  <a:lnTo>
                    <a:pt x="5760" y="344"/>
                  </a:lnTo>
                  <a:lnTo>
                    <a:pt x="5728" y="350"/>
                  </a:lnTo>
                  <a:lnTo>
                    <a:pt x="5696" y="352"/>
                  </a:lnTo>
                  <a:lnTo>
                    <a:pt x="5696" y="352"/>
                  </a:lnTo>
                  <a:lnTo>
                    <a:pt x="5670" y="350"/>
                  </a:lnTo>
                  <a:lnTo>
                    <a:pt x="5644" y="346"/>
                  </a:lnTo>
                  <a:lnTo>
                    <a:pt x="5620" y="340"/>
                  </a:lnTo>
                  <a:lnTo>
                    <a:pt x="5596" y="332"/>
                  </a:lnTo>
                  <a:lnTo>
                    <a:pt x="5574" y="322"/>
                  </a:lnTo>
                  <a:lnTo>
                    <a:pt x="5552" y="308"/>
                  </a:lnTo>
                  <a:lnTo>
                    <a:pt x="5534" y="294"/>
                  </a:lnTo>
                  <a:lnTo>
                    <a:pt x="5516" y="276"/>
                  </a:lnTo>
                  <a:lnTo>
                    <a:pt x="5498" y="258"/>
                  </a:lnTo>
                  <a:lnTo>
                    <a:pt x="5484" y="240"/>
                  </a:lnTo>
                  <a:lnTo>
                    <a:pt x="5470" y="218"/>
                  </a:lnTo>
                  <a:lnTo>
                    <a:pt x="5460" y="196"/>
                  </a:lnTo>
                  <a:lnTo>
                    <a:pt x="5452" y="172"/>
                  </a:lnTo>
                  <a:lnTo>
                    <a:pt x="5446" y="148"/>
                  </a:lnTo>
                  <a:lnTo>
                    <a:pt x="5442" y="122"/>
                  </a:lnTo>
                  <a:lnTo>
                    <a:pt x="5440" y="96"/>
                  </a:lnTo>
                  <a:lnTo>
                    <a:pt x="5440" y="96"/>
                  </a:lnTo>
                  <a:lnTo>
                    <a:pt x="5442" y="64"/>
                  </a:lnTo>
                  <a:lnTo>
                    <a:pt x="5448" y="32"/>
                  </a:lnTo>
                  <a:lnTo>
                    <a:pt x="344" y="32"/>
                  </a:lnTo>
                  <a:lnTo>
                    <a:pt x="344" y="32"/>
                  </a:lnTo>
                  <a:lnTo>
                    <a:pt x="350" y="64"/>
                  </a:lnTo>
                  <a:lnTo>
                    <a:pt x="352" y="96"/>
                  </a:lnTo>
                  <a:lnTo>
                    <a:pt x="352" y="96"/>
                  </a:lnTo>
                  <a:lnTo>
                    <a:pt x="350" y="122"/>
                  </a:lnTo>
                  <a:lnTo>
                    <a:pt x="346" y="148"/>
                  </a:lnTo>
                  <a:lnTo>
                    <a:pt x="340" y="172"/>
                  </a:lnTo>
                  <a:lnTo>
                    <a:pt x="332" y="196"/>
                  </a:lnTo>
                  <a:lnTo>
                    <a:pt x="322" y="218"/>
                  </a:lnTo>
                  <a:lnTo>
                    <a:pt x="308" y="240"/>
                  </a:lnTo>
                  <a:lnTo>
                    <a:pt x="294" y="258"/>
                  </a:lnTo>
                  <a:lnTo>
                    <a:pt x="276" y="276"/>
                  </a:lnTo>
                  <a:lnTo>
                    <a:pt x="258" y="294"/>
                  </a:lnTo>
                  <a:lnTo>
                    <a:pt x="240" y="308"/>
                  </a:lnTo>
                  <a:lnTo>
                    <a:pt x="218" y="322"/>
                  </a:lnTo>
                  <a:lnTo>
                    <a:pt x="196" y="332"/>
                  </a:lnTo>
                  <a:lnTo>
                    <a:pt x="172" y="340"/>
                  </a:lnTo>
                  <a:lnTo>
                    <a:pt x="148" y="346"/>
                  </a:lnTo>
                  <a:lnTo>
                    <a:pt x="122" y="350"/>
                  </a:lnTo>
                  <a:lnTo>
                    <a:pt x="96" y="352"/>
                  </a:lnTo>
                  <a:lnTo>
                    <a:pt x="96" y="352"/>
                  </a:lnTo>
                  <a:lnTo>
                    <a:pt x="64" y="350"/>
                  </a:lnTo>
                  <a:lnTo>
                    <a:pt x="32" y="344"/>
                  </a:lnTo>
                  <a:lnTo>
                    <a:pt x="32" y="3528"/>
                  </a:lnTo>
                  <a:lnTo>
                    <a:pt x="32" y="3528"/>
                  </a:lnTo>
                  <a:lnTo>
                    <a:pt x="64" y="3522"/>
                  </a:lnTo>
                  <a:lnTo>
                    <a:pt x="96" y="3520"/>
                  </a:lnTo>
                  <a:lnTo>
                    <a:pt x="96" y="3520"/>
                  </a:lnTo>
                  <a:lnTo>
                    <a:pt x="122" y="3522"/>
                  </a:lnTo>
                  <a:lnTo>
                    <a:pt x="148" y="3526"/>
                  </a:lnTo>
                  <a:lnTo>
                    <a:pt x="172" y="3532"/>
                  </a:lnTo>
                  <a:lnTo>
                    <a:pt x="196" y="3540"/>
                  </a:lnTo>
                  <a:lnTo>
                    <a:pt x="218" y="3550"/>
                  </a:lnTo>
                  <a:lnTo>
                    <a:pt x="240" y="3564"/>
                  </a:lnTo>
                  <a:lnTo>
                    <a:pt x="258" y="3578"/>
                  </a:lnTo>
                  <a:lnTo>
                    <a:pt x="276" y="3596"/>
                  </a:lnTo>
                  <a:lnTo>
                    <a:pt x="294" y="3614"/>
                  </a:lnTo>
                  <a:lnTo>
                    <a:pt x="308" y="3632"/>
                  </a:lnTo>
                  <a:lnTo>
                    <a:pt x="322" y="3654"/>
                  </a:lnTo>
                  <a:lnTo>
                    <a:pt x="332" y="3676"/>
                  </a:lnTo>
                  <a:lnTo>
                    <a:pt x="340" y="3700"/>
                  </a:lnTo>
                  <a:lnTo>
                    <a:pt x="346" y="3724"/>
                  </a:lnTo>
                  <a:lnTo>
                    <a:pt x="350" y="3750"/>
                  </a:lnTo>
                  <a:lnTo>
                    <a:pt x="352" y="3776"/>
                  </a:lnTo>
                  <a:lnTo>
                    <a:pt x="352" y="3776"/>
                  </a:lnTo>
                  <a:lnTo>
                    <a:pt x="350" y="3808"/>
                  </a:lnTo>
                  <a:lnTo>
                    <a:pt x="344" y="3840"/>
                  </a:lnTo>
                  <a:lnTo>
                    <a:pt x="344" y="3840"/>
                  </a:lnTo>
                  <a:close/>
                </a:path>
              </a:pathLst>
            </a:custGeom>
            <a:solidFill>
              <a:srgbClr val="006699"/>
            </a:solidFill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299" r="60913" b="21250"/>
          <a:stretch>
            <a:fillRect/>
          </a:stretch>
        </p:blipFill>
        <p:spPr bwMode="auto">
          <a:xfrm>
            <a:off x="1714480" y="1571612"/>
            <a:ext cx="5715040" cy="4500594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</p:pic>
      <p:grpSp>
        <p:nvGrpSpPr>
          <p:cNvPr id="3" name="Group 3"/>
          <p:cNvGrpSpPr>
            <a:grpSpLocks noChangeAspect="1"/>
          </p:cNvGrpSpPr>
          <p:nvPr/>
        </p:nvGrpSpPr>
        <p:grpSpPr bwMode="auto">
          <a:xfrm>
            <a:off x="124558" y="93664"/>
            <a:ext cx="8891954" cy="6670675"/>
            <a:chOff x="0" y="0"/>
            <a:chExt cx="6400" cy="4480"/>
          </a:xfrm>
        </p:grpSpPr>
        <p:sp>
          <p:nvSpPr>
            <p:cNvPr id="4" name="Freeform 4"/>
            <p:cNvSpPr>
              <a:spLocks noChangeAspect="1" noEditPoints="1"/>
            </p:cNvSpPr>
            <p:nvPr/>
          </p:nvSpPr>
          <p:spPr bwMode="auto">
            <a:xfrm>
              <a:off x="0" y="0"/>
              <a:ext cx="6400" cy="4480"/>
            </a:xfrm>
            <a:custGeom>
              <a:avLst/>
              <a:gdLst/>
              <a:ahLst/>
              <a:cxnLst>
                <a:cxn ang="0">
                  <a:pos x="0" y="4480"/>
                </a:cxn>
                <a:cxn ang="0">
                  <a:pos x="6400" y="0"/>
                </a:cxn>
                <a:cxn ang="0">
                  <a:pos x="6160" y="4000"/>
                </a:cxn>
                <a:cxn ang="0">
                  <a:pos x="6136" y="4002"/>
                </a:cxn>
                <a:cxn ang="0">
                  <a:pos x="6088" y="4010"/>
                </a:cxn>
                <a:cxn ang="0">
                  <a:pos x="6046" y="4028"/>
                </a:cxn>
                <a:cxn ang="0">
                  <a:pos x="6008" y="4054"/>
                </a:cxn>
                <a:cxn ang="0">
                  <a:pos x="5974" y="4088"/>
                </a:cxn>
                <a:cxn ang="0">
                  <a:pos x="5948" y="4126"/>
                </a:cxn>
                <a:cxn ang="0">
                  <a:pos x="5930" y="4168"/>
                </a:cxn>
                <a:cxn ang="0">
                  <a:pos x="5922" y="4216"/>
                </a:cxn>
                <a:cxn ang="0">
                  <a:pos x="5920" y="4240"/>
                </a:cxn>
                <a:cxn ang="0">
                  <a:pos x="5924" y="4282"/>
                </a:cxn>
                <a:cxn ang="0">
                  <a:pos x="5934" y="4320"/>
                </a:cxn>
                <a:cxn ang="0">
                  <a:pos x="466" y="4320"/>
                </a:cxn>
                <a:cxn ang="0">
                  <a:pos x="476" y="4282"/>
                </a:cxn>
                <a:cxn ang="0">
                  <a:pos x="480" y="4240"/>
                </a:cxn>
                <a:cxn ang="0">
                  <a:pos x="478" y="4216"/>
                </a:cxn>
                <a:cxn ang="0">
                  <a:pos x="470" y="4168"/>
                </a:cxn>
                <a:cxn ang="0">
                  <a:pos x="452" y="4126"/>
                </a:cxn>
                <a:cxn ang="0">
                  <a:pos x="426" y="4088"/>
                </a:cxn>
                <a:cxn ang="0">
                  <a:pos x="392" y="4054"/>
                </a:cxn>
                <a:cxn ang="0">
                  <a:pos x="354" y="4028"/>
                </a:cxn>
                <a:cxn ang="0">
                  <a:pos x="312" y="4010"/>
                </a:cxn>
                <a:cxn ang="0">
                  <a:pos x="264" y="4002"/>
                </a:cxn>
                <a:cxn ang="0">
                  <a:pos x="240" y="4000"/>
                </a:cxn>
                <a:cxn ang="0">
                  <a:pos x="198" y="4004"/>
                </a:cxn>
                <a:cxn ang="0">
                  <a:pos x="160" y="4014"/>
                </a:cxn>
                <a:cxn ang="0">
                  <a:pos x="160" y="466"/>
                </a:cxn>
                <a:cxn ang="0">
                  <a:pos x="198" y="476"/>
                </a:cxn>
                <a:cxn ang="0">
                  <a:pos x="240" y="480"/>
                </a:cxn>
                <a:cxn ang="0">
                  <a:pos x="264" y="478"/>
                </a:cxn>
                <a:cxn ang="0">
                  <a:pos x="312" y="470"/>
                </a:cxn>
                <a:cxn ang="0">
                  <a:pos x="354" y="452"/>
                </a:cxn>
                <a:cxn ang="0">
                  <a:pos x="392" y="426"/>
                </a:cxn>
                <a:cxn ang="0">
                  <a:pos x="426" y="392"/>
                </a:cxn>
                <a:cxn ang="0">
                  <a:pos x="452" y="354"/>
                </a:cxn>
                <a:cxn ang="0">
                  <a:pos x="470" y="312"/>
                </a:cxn>
                <a:cxn ang="0">
                  <a:pos x="478" y="264"/>
                </a:cxn>
                <a:cxn ang="0">
                  <a:pos x="480" y="240"/>
                </a:cxn>
                <a:cxn ang="0">
                  <a:pos x="476" y="198"/>
                </a:cxn>
                <a:cxn ang="0">
                  <a:pos x="466" y="160"/>
                </a:cxn>
                <a:cxn ang="0">
                  <a:pos x="5934" y="160"/>
                </a:cxn>
                <a:cxn ang="0">
                  <a:pos x="5924" y="198"/>
                </a:cxn>
                <a:cxn ang="0">
                  <a:pos x="5920" y="240"/>
                </a:cxn>
                <a:cxn ang="0">
                  <a:pos x="5922" y="264"/>
                </a:cxn>
                <a:cxn ang="0">
                  <a:pos x="5930" y="312"/>
                </a:cxn>
                <a:cxn ang="0">
                  <a:pos x="5948" y="354"/>
                </a:cxn>
                <a:cxn ang="0">
                  <a:pos x="5974" y="392"/>
                </a:cxn>
                <a:cxn ang="0">
                  <a:pos x="6008" y="426"/>
                </a:cxn>
                <a:cxn ang="0">
                  <a:pos x="6046" y="452"/>
                </a:cxn>
                <a:cxn ang="0">
                  <a:pos x="6088" y="470"/>
                </a:cxn>
                <a:cxn ang="0">
                  <a:pos x="6136" y="478"/>
                </a:cxn>
                <a:cxn ang="0">
                  <a:pos x="6160" y="480"/>
                </a:cxn>
                <a:cxn ang="0">
                  <a:pos x="6202" y="476"/>
                </a:cxn>
                <a:cxn ang="0">
                  <a:pos x="6240" y="466"/>
                </a:cxn>
                <a:cxn ang="0">
                  <a:pos x="6240" y="4014"/>
                </a:cxn>
                <a:cxn ang="0">
                  <a:pos x="6202" y="4004"/>
                </a:cxn>
                <a:cxn ang="0">
                  <a:pos x="6160" y="4000"/>
                </a:cxn>
              </a:cxnLst>
              <a:rect l="0" t="0" r="r" b="b"/>
              <a:pathLst>
                <a:path w="6400" h="4480">
                  <a:moveTo>
                    <a:pt x="0" y="0"/>
                  </a:moveTo>
                  <a:lnTo>
                    <a:pt x="0" y="4480"/>
                  </a:lnTo>
                  <a:lnTo>
                    <a:pt x="6400" y="4480"/>
                  </a:lnTo>
                  <a:lnTo>
                    <a:pt x="6400" y="0"/>
                  </a:lnTo>
                  <a:lnTo>
                    <a:pt x="0" y="0"/>
                  </a:lnTo>
                  <a:close/>
                  <a:moveTo>
                    <a:pt x="6160" y="4000"/>
                  </a:moveTo>
                  <a:lnTo>
                    <a:pt x="6160" y="4000"/>
                  </a:lnTo>
                  <a:lnTo>
                    <a:pt x="6136" y="4002"/>
                  </a:lnTo>
                  <a:lnTo>
                    <a:pt x="6112" y="4004"/>
                  </a:lnTo>
                  <a:lnTo>
                    <a:pt x="6088" y="4010"/>
                  </a:lnTo>
                  <a:lnTo>
                    <a:pt x="6066" y="4018"/>
                  </a:lnTo>
                  <a:lnTo>
                    <a:pt x="6046" y="4028"/>
                  </a:lnTo>
                  <a:lnTo>
                    <a:pt x="6026" y="4040"/>
                  </a:lnTo>
                  <a:lnTo>
                    <a:pt x="6008" y="4054"/>
                  </a:lnTo>
                  <a:lnTo>
                    <a:pt x="5990" y="4070"/>
                  </a:lnTo>
                  <a:lnTo>
                    <a:pt x="5974" y="4088"/>
                  </a:lnTo>
                  <a:lnTo>
                    <a:pt x="5960" y="4106"/>
                  </a:lnTo>
                  <a:lnTo>
                    <a:pt x="5948" y="4126"/>
                  </a:lnTo>
                  <a:lnTo>
                    <a:pt x="5938" y="4146"/>
                  </a:lnTo>
                  <a:lnTo>
                    <a:pt x="5930" y="4168"/>
                  </a:lnTo>
                  <a:lnTo>
                    <a:pt x="5924" y="4192"/>
                  </a:lnTo>
                  <a:lnTo>
                    <a:pt x="5922" y="4216"/>
                  </a:lnTo>
                  <a:lnTo>
                    <a:pt x="5920" y="4240"/>
                  </a:lnTo>
                  <a:lnTo>
                    <a:pt x="5920" y="4240"/>
                  </a:lnTo>
                  <a:lnTo>
                    <a:pt x="5920" y="4260"/>
                  </a:lnTo>
                  <a:lnTo>
                    <a:pt x="5924" y="4282"/>
                  </a:lnTo>
                  <a:lnTo>
                    <a:pt x="5928" y="4300"/>
                  </a:lnTo>
                  <a:lnTo>
                    <a:pt x="5934" y="4320"/>
                  </a:lnTo>
                  <a:lnTo>
                    <a:pt x="466" y="4320"/>
                  </a:lnTo>
                  <a:lnTo>
                    <a:pt x="466" y="4320"/>
                  </a:lnTo>
                  <a:lnTo>
                    <a:pt x="472" y="4300"/>
                  </a:lnTo>
                  <a:lnTo>
                    <a:pt x="476" y="4282"/>
                  </a:lnTo>
                  <a:lnTo>
                    <a:pt x="480" y="4260"/>
                  </a:lnTo>
                  <a:lnTo>
                    <a:pt x="480" y="4240"/>
                  </a:lnTo>
                  <a:lnTo>
                    <a:pt x="480" y="4240"/>
                  </a:lnTo>
                  <a:lnTo>
                    <a:pt x="478" y="4216"/>
                  </a:lnTo>
                  <a:lnTo>
                    <a:pt x="476" y="4192"/>
                  </a:lnTo>
                  <a:lnTo>
                    <a:pt x="470" y="4168"/>
                  </a:lnTo>
                  <a:lnTo>
                    <a:pt x="462" y="4146"/>
                  </a:lnTo>
                  <a:lnTo>
                    <a:pt x="452" y="4126"/>
                  </a:lnTo>
                  <a:lnTo>
                    <a:pt x="440" y="4106"/>
                  </a:lnTo>
                  <a:lnTo>
                    <a:pt x="426" y="4088"/>
                  </a:lnTo>
                  <a:lnTo>
                    <a:pt x="410" y="4070"/>
                  </a:lnTo>
                  <a:lnTo>
                    <a:pt x="392" y="4054"/>
                  </a:lnTo>
                  <a:lnTo>
                    <a:pt x="374" y="4040"/>
                  </a:lnTo>
                  <a:lnTo>
                    <a:pt x="354" y="4028"/>
                  </a:lnTo>
                  <a:lnTo>
                    <a:pt x="334" y="4018"/>
                  </a:lnTo>
                  <a:lnTo>
                    <a:pt x="312" y="4010"/>
                  </a:lnTo>
                  <a:lnTo>
                    <a:pt x="288" y="4004"/>
                  </a:lnTo>
                  <a:lnTo>
                    <a:pt x="264" y="4002"/>
                  </a:lnTo>
                  <a:lnTo>
                    <a:pt x="240" y="4000"/>
                  </a:lnTo>
                  <a:lnTo>
                    <a:pt x="240" y="4000"/>
                  </a:lnTo>
                  <a:lnTo>
                    <a:pt x="220" y="4000"/>
                  </a:lnTo>
                  <a:lnTo>
                    <a:pt x="198" y="4004"/>
                  </a:lnTo>
                  <a:lnTo>
                    <a:pt x="180" y="4008"/>
                  </a:lnTo>
                  <a:lnTo>
                    <a:pt x="160" y="4014"/>
                  </a:lnTo>
                  <a:lnTo>
                    <a:pt x="160" y="466"/>
                  </a:lnTo>
                  <a:lnTo>
                    <a:pt x="160" y="466"/>
                  </a:lnTo>
                  <a:lnTo>
                    <a:pt x="180" y="472"/>
                  </a:lnTo>
                  <a:lnTo>
                    <a:pt x="198" y="476"/>
                  </a:lnTo>
                  <a:lnTo>
                    <a:pt x="220" y="480"/>
                  </a:lnTo>
                  <a:lnTo>
                    <a:pt x="240" y="480"/>
                  </a:lnTo>
                  <a:lnTo>
                    <a:pt x="240" y="480"/>
                  </a:lnTo>
                  <a:lnTo>
                    <a:pt x="264" y="478"/>
                  </a:lnTo>
                  <a:lnTo>
                    <a:pt x="288" y="476"/>
                  </a:lnTo>
                  <a:lnTo>
                    <a:pt x="312" y="470"/>
                  </a:lnTo>
                  <a:lnTo>
                    <a:pt x="334" y="462"/>
                  </a:lnTo>
                  <a:lnTo>
                    <a:pt x="354" y="452"/>
                  </a:lnTo>
                  <a:lnTo>
                    <a:pt x="374" y="440"/>
                  </a:lnTo>
                  <a:lnTo>
                    <a:pt x="392" y="426"/>
                  </a:lnTo>
                  <a:lnTo>
                    <a:pt x="410" y="410"/>
                  </a:lnTo>
                  <a:lnTo>
                    <a:pt x="426" y="392"/>
                  </a:lnTo>
                  <a:lnTo>
                    <a:pt x="440" y="374"/>
                  </a:lnTo>
                  <a:lnTo>
                    <a:pt x="452" y="354"/>
                  </a:lnTo>
                  <a:lnTo>
                    <a:pt x="462" y="334"/>
                  </a:lnTo>
                  <a:lnTo>
                    <a:pt x="470" y="312"/>
                  </a:lnTo>
                  <a:lnTo>
                    <a:pt x="476" y="288"/>
                  </a:lnTo>
                  <a:lnTo>
                    <a:pt x="478" y="264"/>
                  </a:lnTo>
                  <a:lnTo>
                    <a:pt x="480" y="240"/>
                  </a:lnTo>
                  <a:lnTo>
                    <a:pt x="480" y="240"/>
                  </a:lnTo>
                  <a:lnTo>
                    <a:pt x="480" y="220"/>
                  </a:lnTo>
                  <a:lnTo>
                    <a:pt x="476" y="198"/>
                  </a:lnTo>
                  <a:lnTo>
                    <a:pt x="472" y="180"/>
                  </a:lnTo>
                  <a:lnTo>
                    <a:pt x="466" y="160"/>
                  </a:lnTo>
                  <a:lnTo>
                    <a:pt x="5934" y="160"/>
                  </a:lnTo>
                  <a:lnTo>
                    <a:pt x="5934" y="160"/>
                  </a:lnTo>
                  <a:lnTo>
                    <a:pt x="5928" y="180"/>
                  </a:lnTo>
                  <a:lnTo>
                    <a:pt x="5924" y="198"/>
                  </a:lnTo>
                  <a:lnTo>
                    <a:pt x="5920" y="220"/>
                  </a:lnTo>
                  <a:lnTo>
                    <a:pt x="5920" y="240"/>
                  </a:lnTo>
                  <a:lnTo>
                    <a:pt x="5920" y="240"/>
                  </a:lnTo>
                  <a:lnTo>
                    <a:pt x="5922" y="264"/>
                  </a:lnTo>
                  <a:lnTo>
                    <a:pt x="5924" y="288"/>
                  </a:lnTo>
                  <a:lnTo>
                    <a:pt x="5930" y="312"/>
                  </a:lnTo>
                  <a:lnTo>
                    <a:pt x="5938" y="334"/>
                  </a:lnTo>
                  <a:lnTo>
                    <a:pt x="5948" y="354"/>
                  </a:lnTo>
                  <a:lnTo>
                    <a:pt x="5960" y="374"/>
                  </a:lnTo>
                  <a:lnTo>
                    <a:pt x="5974" y="392"/>
                  </a:lnTo>
                  <a:lnTo>
                    <a:pt x="5990" y="410"/>
                  </a:lnTo>
                  <a:lnTo>
                    <a:pt x="6008" y="426"/>
                  </a:lnTo>
                  <a:lnTo>
                    <a:pt x="6026" y="440"/>
                  </a:lnTo>
                  <a:lnTo>
                    <a:pt x="6046" y="452"/>
                  </a:lnTo>
                  <a:lnTo>
                    <a:pt x="6066" y="462"/>
                  </a:lnTo>
                  <a:lnTo>
                    <a:pt x="6088" y="470"/>
                  </a:lnTo>
                  <a:lnTo>
                    <a:pt x="6112" y="476"/>
                  </a:lnTo>
                  <a:lnTo>
                    <a:pt x="6136" y="478"/>
                  </a:lnTo>
                  <a:lnTo>
                    <a:pt x="6160" y="480"/>
                  </a:lnTo>
                  <a:lnTo>
                    <a:pt x="6160" y="480"/>
                  </a:lnTo>
                  <a:lnTo>
                    <a:pt x="6180" y="480"/>
                  </a:lnTo>
                  <a:lnTo>
                    <a:pt x="6202" y="476"/>
                  </a:lnTo>
                  <a:lnTo>
                    <a:pt x="6220" y="472"/>
                  </a:lnTo>
                  <a:lnTo>
                    <a:pt x="6240" y="466"/>
                  </a:lnTo>
                  <a:lnTo>
                    <a:pt x="6240" y="4014"/>
                  </a:lnTo>
                  <a:lnTo>
                    <a:pt x="6240" y="4014"/>
                  </a:lnTo>
                  <a:lnTo>
                    <a:pt x="6220" y="4008"/>
                  </a:lnTo>
                  <a:lnTo>
                    <a:pt x="6202" y="4004"/>
                  </a:lnTo>
                  <a:lnTo>
                    <a:pt x="6180" y="4000"/>
                  </a:lnTo>
                  <a:lnTo>
                    <a:pt x="6160" y="4000"/>
                  </a:lnTo>
                  <a:lnTo>
                    <a:pt x="6160" y="4000"/>
                  </a:lnTo>
                  <a:close/>
                </a:path>
              </a:pathLst>
            </a:custGeom>
            <a:solidFill>
              <a:srgbClr val="0066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Freeform 5"/>
            <p:cNvSpPr>
              <a:spLocks noChangeAspect="1" noEditPoints="1"/>
            </p:cNvSpPr>
            <p:nvPr/>
          </p:nvSpPr>
          <p:spPr bwMode="auto">
            <a:xfrm>
              <a:off x="304" y="304"/>
              <a:ext cx="5792" cy="3872"/>
            </a:xfrm>
            <a:custGeom>
              <a:avLst/>
              <a:gdLst/>
              <a:ahLst/>
              <a:cxnLst>
                <a:cxn ang="0">
                  <a:pos x="308" y="3850"/>
                </a:cxn>
                <a:cxn ang="0">
                  <a:pos x="320" y="3776"/>
                </a:cxn>
                <a:cxn ang="0">
                  <a:pos x="310" y="3710"/>
                </a:cxn>
                <a:cxn ang="0">
                  <a:pos x="268" y="3634"/>
                </a:cxn>
                <a:cxn ang="0">
                  <a:pos x="202" y="3580"/>
                </a:cxn>
                <a:cxn ang="0">
                  <a:pos x="118" y="3554"/>
                </a:cxn>
                <a:cxn ang="0">
                  <a:pos x="58" y="3556"/>
                </a:cxn>
                <a:cxn ang="0">
                  <a:pos x="0" y="300"/>
                </a:cxn>
                <a:cxn ang="0">
                  <a:pos x="58" y="316"/>
                </a:cxn>
                <a:cxn ang="0">
                  <a:pos x="118" y="318"/>
                </a:cxn>
                <a:cxn ang="0">
                  <a:pos x="202" y="292"/>
                </a:cxn>
                <a:cxn ang="0">
                  <a:pos x="268" y="238"/>
                </a:cxn>
                <a:cxn ang="0">
                  <a:pos x="310" y="162"/>
                </a:cxn>
                <a:cxn ang="0">
                  <a:pos x="320" y="96"/>
                </a:cxn>
                <a:cxn ang="0">
                  <a:pos x="308" y="22"/>
                </a:cxn>
                <a:cxn ang="0">
                  <a:pos x="5484" y="22"/>
                </a:cxn>
                <a:cxn ang="0">
                  <a:pos x="5472" y="96"/>
                </a:cxn>
                <a:cxn ang="0">
                  <a:pos x="5482" y="162"/>
                </a:cxn>
                <a:cxn ang="0">
                  <a:pos x="5524" y="238"/>
                </a:cxn>
                <a:cxn ang="0">
                  <a:pos x="5590" y="292"/>
                </a:cxn>
                <a:cxn ang="0">
                  <a:pos x="5674" y="318"/>
                </a:cxn>
                <a:cxn ang="0">
                  <a:pos x="5734" y="316"/>
                </a:cxn>
                <a:cxn ang="0">
                  <a:pos x="5792" y="3572"/>
                </a:cxn>
                <a:cxn ang="0">
                  <a:pos x="5734" y="3556"/>
                </a:cxn>
                <a:cxn ang="0">
                  <a:pos x="5674" y="3554"/>
                </a:cxn>
                <a:cxn ang="0">
                  <a:pos x="5590" y="3580"/>
                </a:cxn>
                <a:cxn ang="0">
                  <a:pos x="5524" y="3634"/>
                </a:cxn>
                <a:cxn ang="0">
                  <a:pos x="5482" y="3710"/>
                </a:cxn>
                <a:cxn ang="0">
                  <a:pos x="5472" y="3776"/>
                </a:cxn>
                <a:cxn ang="0">
                  <a:pos x="5484" y="3850"/>
                </a:cxn>
                <a:cxn ang="0">
                  <a:pos x="5448" y="3840"/>
                </a:cxn>
                <a:cxn ang="0">
                  <a:pos x="5440" y="3776"/>
                </a:cxn>
                <a:cxn ang="0">
                  <a:pos x="5460" y="3676"/>
                </a:cxn>
                <a:cxn ang="0">
                  <a:pos x="5516" y="3596"/>
                </a:cxn>
                <a:cxn ang="0">
                  <a:pos x="5596" y="3540"/>
                </a:cxn>
                <a:cxn ang="0">
                  <a:pos x="5696" y="3520"/>
                </a:cxn>
                <a:cxn ang="0">
                  <a:pos x="5760" y="344"/>
                </a:cxn>
                <a:cxn ang="0">
                  <a:pos x="5696" y="352"/>
                </a:cxn>
                <a:cxn ang="0">
                  <a:pos x="5596" y="332"/>
                </a:cxn>
                <a:cxn ang="0">
                  <a:pos x="5516" y="276"/>
                </a:cxn>
                <a:cxn ang="0">
                  <a:pos x="5460" y="196"/>
                </a:cxn>
                <a:cxn ang="0">
                  <a:pos x="5440" y="96"/>
                </a:cxn>
                <a:cxn ang="0">
                  <a:pos x="344" y="32"/>
                </a:cxn>
                <a:cxn ang="0">
                  <a:pos x="352" y="96"/>
                </a:cxn>
                <a:cxn ang="0">
                  <a:pos x="332" y="196"/>
                </a:cxn>
                <a:cxn ang="0">
                  <a:pos x="276" y="276"/>
                </a:cxn>
                <a:cxn ang="0">
                  <a:pos x="196" y="332"/>
                </a:cxn>
                <a:cxn ang="0">
                  <a:pos x="96" y="352"/>
                </a:cxn>
                <a:cxn ang="0">
                  <a:pos x="32" y="3528"/>
                </a:cxn>
                <a:cxn ang="0">
                  <a:pos x="96" y="3520"/>
                </a:cxn>
                <a:cxn ang="0">
                  <a:pos x="196" y="3540"/>
                </a:cxn>
                <a:cxn ang="0">
                  <a:pos x="276" y="3596"/>
                </a:cxn>
                <a:cxn ang="0">
                  <a:pos x="332" y="3676"/>
                </a:cxn>
                <a:cxn ang="0">
                  <a:pos x="352" y="3776"/>
                </a:cxn>
                <a:cxn ang="0">
                  <a:pos x="344" y="3840"/>
                </a:cxn>
              </a:cxnLst>
              <a:rect l="0" t="0" r="r" b="b"/>
              <a:pathLst>
                <a:path w="5792" h="3872">
                  <a:moveTo>
                    <a:pt x="5492" y="3872"/>
                  </a:moveTo>
                  <a:lnTo>
                    <a:pt x="300" y="3872"/>
                  </a:lnTo>
                  <a:lnTo>
                    <a:pt x="308" y="3850"/>
                  </a:lnTo>
                  <a:lnTo>
                    <a:pt x="308" y="3850"/>
                  </a:lnTo>
                  <a:lnTo>
                    <a:pt x="312" y="3832"/>
                  </a:lnTo>
                  <a:lnTo>
                    <a:pt x="316" y="3814"/>
                  </a:lnTo>
                  <a:lnTo>
                    <a:pt x="320" y="3796"/>
                  </a:lnTo>
                  <a:lnTo>
                    <a:pt x="320" y="3776"/>
                  </a:lnTo>
                  <a:lnTo>
                    <a:pt x="320" y="3776"/>
                  </a:lnTo>
                  <a:lnTo>
                    <a:pt x="318" y="3754"/>
                  </a:lnTo>
                  <a:lnTo>
                    <a:pt x="316" y="3730"/>
                  </a:lnTo>
                  <a:lnTo>
                    <a:pt x="310" y="3710"/>
                  </a:lnTo>
                  <a:lnTo>
                    <a:pt x="302" y="3688"/>
                  </a:lnTo>
                  <a:lnTo>
                    <a:pt x="292" y="3670"/>
                  </a:lnTo>
                  <a:lnTo>
                    <a:pt x="282" y="3650"/>
                  </a:lnTo>
                  <a:lnTo>
                    <a:pt x="268" y="3634"/>
                  </a:lnTo>
                  <a:lnTo>
                    <a:pt x="254" y="3618"/>
                  </a:lnTo>
                  <a:lnTo>
                    <a:pt x="238" y="3604"/>
                  </a:lnTo>
                  <a:lnTo>
                    <a:pt x="222" y="3590"/>
                  </a:lnTo>
                  <a:lnTo>
                    <a:pt x="202" y="3580"/>
                  </a:lnTo>
                  <a:lnTo>
                    <a:pt x="184" y="3570"/>
                  </a:lnTo>
                  <a:lnTo>
                    <a:pt x="162" y="3562"/>
                  </a:lnTo>
                  <a:lnTo>
                    <a:pt x="142" y="3556"/>
                  </a:lnTo>
                  <a:lnTo>
                    <a:pt x="118" y="3554"/>
                  </a:lnTo>
                  <a:lnTo>
                    <a:pt x="96" y="3552"/>
                  </a:lnTo>
                  <a:lnTo>
                    <a:pt x="96" y="3552"/>
                  </a:lnTo>
                  <a:lnTo>
                    <a:pt x="76" y="3552"/>
                  </a:lnTo>
                  <a:lnTo>
                    <a:pt x="58" y="3556"/>
                  </a:lnTo>
                  <a:lnTo>
                    <a:pt x="40" y="3560"/>
                  </a:lnTo>
                  <a:lnTo>
                    <a:pt x="22" y="3564"/>
                  </a:lnTo>
                  <a:lnTo>
                    <a:pt x="0" y="3572"/>
                  </a:lnTo>
                  <a:lnTo>
                    <a:pt x="0" y="300"/>
                  </a:lnTo>
                  <a:lnTo>
                    <a:pt x="22" y="308"/>
                  </a:lnTo>
                  <a:lnTo>
                    <a:pt x="22" y="308"/>
                  </a:lnTo>
                  <a:lnTo>
                    <a:pt x="40" y="312"/>
                  </a:lnTo>
                  <a:lnTo>
                    <a:pt x="58" y="316"/>
                  </a:lnTo>
                  <a:lnTo>
                    <a:pt x="76" y="320"/>
                  </a:lnTo>
                  <a:lnTo>
                    <a:pt x="96" y="320"/>
                  </a:lnTo>
                  <a:lnTo>
                    <a:pt x="96" y="320"/>
                  </a:lnTo>
                  <a:lnTo>
                    <a:pt x="118" y="318"/>
                  </a:lnTo>
                  <a:lnTo>
                    <a:pt x="142" y="316"/>
                  </a:lnTo>
                  <a:lnTo>
                    <a:pt x="162" y="310"/>
                  </a:lnTo>
                  <a:lnTo>
                    <a:pt x="184" y="302"/>
                  </a:lnTo>
                  <a:lnTo>
                    <a:pt x="202" y="292"/>
                  </a:lnTo>
                  <a:lnTo>
                    <a:pt x="222" y="282"/>
                  </a:lnTo>
                  <a:lnTo>
                    <a:pt x="238" y="268"/>
                  </a:lnTo>
                  <a:lnTo>
                    <a:pt x="254" y="254"/>
                  </a:lnTo>
                  <a:lnTo>
                    <a:pt x="268" y="238"/>
                  </a:lnTo>
                  <a:lnTo>
                    <a:pt x="282" y="222"/>
                  </a:lnTo>
                  <a:lnTo>
                    <a:pt x="292" y="202"/>
                  </a:lnTo>
                  <a:lnTo>
                    <a:pt x="302" y="184"/>
                  </a:lnTo>
                  <a:lnTo>
                    <a:pt x="310" y="162"/>
                  </a:lnTo>
                  <a:lnTo>
                    <a:pt x="316" y="142"/>
                  </a:lnTo>
                  <a:lnTo>
                    <a:pt x="318" y="118"/>
                  </a:lnTo>
                  <a:lnTo>
                    <a:pt x="320" y="96"/>
                  </a:lnTo>
                  <a:lnTo>
                    <a:pt x="320" y="96"/>
                  </a:lnTo>
                  <a:lnTo>
                    <a:pt x="320" y="76"/>
                  </a:lnTo>
                  <a:lnTo>
                    <a:pt x="316" y="58"/>
                  </a:lnTo>
                  <a:lnTo>
                    <a:pt x="312" y="40"/>
                  </a:lnTo>
                  <a:lnTo>
                    <a:pt x="308" y="22"/>
                  </a:lnTo>
                  <a:lnTo>
                    <a:pt x="300" y="0"/>
                  </a:lnTo>
                  <a:lnTo>
                    <a:pt x="5492" y="0"/>
                  </a:lnTo>
                  <a:lnTo>
                    <a:pt x="5484" y="22"/>
                  </a:lnTo>
                  <a:lnTo>
                    <a:pt x="5484" y="22"/>
                  </a:lnTo>
                  <a:lnTo>
                    <a:pt x="5480" y="40"/>
                  </a:lnTo>
                  <a:lnTo>
                    <a:pt x="5476" y="58"/>
                  </a:lnTo>
                  <a:lnTo>
                    <a:pt x="5472" y="76"/>
                  </a:lnTo>
                  <a:lnTo>
                    <a:pt x="5472" y="96"/>
                  </a:lnTo>
                  <a:lnTo>
                    <a:pt x="5472" y="96"/>
                  </a:lnTo>
                  <a:lnTo>
                    <a:pt x="5474" y="118"/>
                  </a:lnTo>
                  <a:lnTo>
                    <a:pt x="5476" y="142"/>
                  </a:lnTo>
                  <a:lnTo>
                    <a:pt x="5482" y="162"/>
                  </a:lnTo>
                  <a:lnTo>
                    <a:pt x="5490" y="184"/>
                  </a:lnTo>
                  <a:lnTo>
                    <a:pt x="5500" y="202"/>
                  </a:lnTo>
                  <a:lnTo>
                    <a:pt x="5510" y="222"/>
                  </a:lnTo>
                  <a:lnTo>
                    <a:pt x="5524" y="238"/>
                  </a:lnTo>
                  <a:lnTo>
                    <a:pt x="5538" y="254"/>
                  </a:lnTo>
                  <a:lnTo>
                    <a:pt x="5554" y="268"/>
                  </a:lnTo>
                  <a:lnTo>
                    <a:pt x="5570" y="282"/>
                  </a:lnTo>
                  <a:lnTo>
                    <a:pt x="5590" y="292"/>
                  </a:lnTo>
                  <a:lnTo>
                    <a:pt x="5608" y="302"/>
                  </a:lnTo>
                  <a:lnTo>
                    <a:pt x="5630" y="310"/>
                  </a:lnTo>
                  <a:lnTo>
                    <a:pt x="5650" y="316"/>
                  </a:lnTo>
                  <a:lnTo>
                    <a:pt x="5674" y="318"/>
                  </a:lnTo>
                  <a:lnTo>
                    <a:pt x="5696" y="320"/>
                  </a:lnTo>
                  <a:lnTo>
                    <a:pt x="5696" y="320"/>
                  </a:lnTo>
                  <a:lnTo>
                    <a:pt x="5716" y="320"/>
                  </a:lnTo>
                  <a:lnTo>
                    <a:pt x="5734" y="316"/>
                  </a:lnTo>
                  <a:lnTo>
                    <a:pt x="5752" y="312"/>
                  </a:lnTo>
                  <a:lnTo>
                    <a:pt x="5770" y="308"/>
                  </a:lnTo>
                  <a:lnTo>
                    <a:pt x="5792" y="300"/>
                  </a:lnTo>
                  <a:lnTo>
                    <a:pt x="5792" y="3572"/>
                  </a:lnTo>
                  <a:lnTo>
                    <a:pt x="5770" y="3564"/>
                  </a:lnTo>
                  <a:lnTo>
                    <a:pt x="5770" y="3564"/>
                  </a:lnTo>
                  <a:lnTo>
                    <a:pt x="5752" y="3560"/>
                  </a:lnTo>
                  <a:lnTo>
                    <a:pt x="5734" y="3556"/>
                  </a:lnTo>
                  <a:lnTo>
                    <a:pt x="5716" y="3552"/>
                  </a:lnTo>
                  <a:lnTo>
                    <a:pt x="5696" y="3552"/>
                  </a:lnTo>
                  <a:lnTo>
                    <a:pt x="5696" y="3552"/>
                  </a:lnTo>
                  <a:lnTo>
                    <a:pt x="5674" y="3554"/>
                  </a:lnTo>
                  <a:lnTo>
                    <a:pt x="5650" y="3556"/>
                  </a:lnTo>
                  <a:lnTo>
                    <a:pt x="5630" y="3562"/>
                  </a:lnTo>
                  <a:lnTo>
                    <a:pt x="5608" y="3570"/>
                  </a:lnTo>
                  <a:lnTo>
                    <a:pt x="5590" y="3580"/>
                  </a:lnTo>
                  <a:lnTo>
                    <a:pt x="5570" y="3590"/>
                  </a:lnTo>
                  <a:lnTo>
                    <a:pt x="5554" y="3604"/>
                  </a:lnTo>
                  <a:lnTo>
                    <a:pt x="5538" y="3618"/>
                  </a:lnTo>
                  <a:lnTo>
                    <a:pt x="5524" y="3634"/>
                  </a:lnTo>
                  <a:lnTo>
                    <a:pt x="5510" y="3650"/>
                  </a:lnTo>
                  <a:lnTo>
                    <a:pt x="5500" y="3670"/>
                  </a:lnTo>
                  <a:lnTo>
                    <a:pt x="5490" y="3688"/>
                  </a:lnTo>
                  <a:lnTo>
                    <a:pt x="5482" y="3710"/>
                  </a:lnTo>
                  <a:lnTo>
                    <a:pt x="5476" y="3730"/>
                  </a:lnTo>
                  <a:lnTo>
                    <a:pt x="5474" y="3754"/>
                  </a:lnTo>
                  <a:lnTo>
                    <a:pt x="5472" y="3776"/>
                  </a:lnTo>
                  <a:lnTo>
                    <a:pt x="5472" y="3776"/>
                  </a:lnTo>
                  <a:lnTo>
                    <a:pt x="5472" y="3796"/>
                  </a:lnTo>
                  <a:lnTo>
                    <a:pt x="5476" y="3814"/>
                  </a:lnTo>
                  <a:lnTo>
                    <a:pt x="5480" y="3832"/>
                  </a:lnTo>
                  <a:lnTo>
                    <a:pt x="5484" y="3850"/>
                  </a:lnTo>
                  <a:lnTo>
                    <a:pt x="5492" y="3872"/>
                  </a:lnTo>
                  <a:lnTo>
                    <a:pt x="5492" y="3872"/>
                  </a:lnTo>
                  <a:close/>
                  <a:moveTo>
                    <a:pt x="344" y="3840"/>
                  </a:moveTo>
                  <a:lnTo>
                    <a:pt x="5448" y="3840"/>
                  </a:lnTo>
                  <a:lnTo>
                    <a:pt x="5448" y="3840"/>
                  </a:lnTo>
                  <a:lnTo>
                    <a:pt x="5442" y="3808"/>
                  </a:lnTo>
                  <a:lnTo>
                    <a:pt x="5440" y="3776"/>
                  </a:lnTo>
                  <a:lnTo>
                    <a:pt x="5440" y="3776"/>
                  </a:lnTo>
                  <a:lnTo>
                    <a:pt x="5442" y="3750"/>
                  </a:lnTo>
                  <a:lnTo>
                    <a:pt x="5446" y="3724"/>
                  </a:lnTo>
                  <a:lnTo>
                    <a:pt x="5452" y="3700"/>
                  </a:lnTo>
                  <a:lnTo>
                    <a:pt x="5460" y="3676"/>
                  </a:lnTo>
                  <a:lnTo>
                    <a:pt x="5470" y="3654"/>
                  </a:lnTo>
                  <a:lnTo>
                    <a:pt x="5484" y="3632"/>
                  </a:lnTo>
                  <a:lnTo>
                    <a:pt x="5498" y="3614"/>
                  </a:lnTo>
                  <a:lnTo>
                    <a:pt x="5516" y="3596"/>
                  </a:lnTo>
                  <a:lnTo>
                    <a:pt x="5534" y="3578"/>
                  </a:lnTo>
                  <a:lnTo>
                    <a:pt x="5552" y="3564"/>
                  </a:lnTo>
                  <a:lnTo>
                    <a:pt x="5574" y="3550"/>
                  </a:lnTo>
                  <a:lnTo>
                    <a:pt x="5596" y="3540"/>
                  </a:lnTo>
                  <a:lnTo>
                    <a:pt x="5620" y="3532"/>
                  </a:lnTo>
                  <a:lnTo>
                    <a:pt x="5644" y="3526"/>
                  </a:lnTo>
                  <a:lnTo>
                    <a:pt x="5670" y="3522"/>
                  </a:lnTo>
                  <a:lnTo>
                    <a:pt x="5696" y="3520"/>
                  </a:lnTo>
                  <a:lnTo>
                    <a:pt x="5696" y="3520"/>
                  </a:lnTo>
                  <a:lnTo>
                    <a:pt x="5728" y="3522"/>
                  </a:lnTo>
                  <a:lnTo>
                    <a:pt x="5760" y="3528"/>
                  </a:lnTo>
                  <a:lnTo>
                    <a:pt x="5760" y="344"/>
                  </a:lnTo>
                  <a:lnTo>
                    <a:pt x="5760" y="344"/>
                  </a:lnTo>
                  <a:lnTo>
                    <a:pt x="5728" y="350"/>
                  </a:lnTo>
                  <a:lnTo>
                    <a:pt x="5696" y="352"/>
                  </a:lnTo>
                  <a:lnTo>
                    <a:pt x="5696" y="352"/>
                  </a:lnTo>
                  <a:lnTo>
                    <a:pt x="5670" y="350"/>
                  </a:lnTo>
                  <a:lnTo>
                    <a:pt x="5644" y="346"/>
                  </a:lnTo>
                  <a:lnTo>
                    <a:pt x="5620" y="340"/>
                  </a:lnTo>
                  <a:lnTo>
                    <a:pt x="5596" y="332"/>
                  </a:lnTo>
                  <a:lnTo>
                    <a:pt x="5574" y="322"/>
                  </a:lnTo>
                  <a:lnTo>
                    <a:pt x="5552" y="308"/>
                  </a:lnTo>
                  <a:lnTo>
                    <a:pt x="5534" y="294"/>
                  </a:lnTo>
                  <a:lnTo>
                    <a:pt x="5516" y="276"/>
                  </a:lnTo>
                  <a:lnTo>
                    <a:pt x="5498" y="258"/>
                  </a:lnTo>
                  <a:lnTo>
                    <a:pt x="5484" y="240"/>
                  </a:lnTo>
                  <a:lnTo>
                    <a:pt x="5470" y="218"/>
                  </a:lnTo>
                  <a:lnTo>
                    <a:pt x="5460" y="196"/>
                  </a:lnTo>
                  <a:lnTo>
                    <a:pt x="5452" y="172"/>
                  </a:lnTo>
                  <a:lnTo>
                    <a:pt x="5446" y="148"/>
                  </a:lnTo>
                  <a:lnTo>
                    <a:pt x="5442" y="122"/>
                  </a:lnTo>
                  <a:lnTo>
                    <a:pt x="5440" y="96"/>
                  </a:lnTo>
                  <a:lnTo>
                    <a:pt x="5440" y="96"/>
                  </a:lnTo>
                  <a:lnTo>
                    <a:pt x="5442" y="64"/>
                  </a:lnTo>
                  <a:lnTo>
                    <a:pt x="5448" y="32"/>
                  </a:lnTo>
                  <a:lnTo>
                    <a:pt x="344" y="32"/>
                  </a:lnTo>
                  <a:lnTo>
                    <a:pt x="344" y="32"/>
                  </a:lnTo>
                  <a:lnTo>
                    <a:pt x="350" y="64"/>
                  </a:lnTo>
                  <a:lnTo>
                    <a:pt x="352" y="96"/>
                  </a:lnTo>
                  <a:lnTo>
                    <a:pt x="352" y="96"/>
                  </a:lnTo>
                  <a:lnTo>
                    <a:pt x="350" y="122"/>
                  </a:lnTo>
                  <a:lnTo>
                    <a:pt x="346" y="148"/>
                  </a:lnTo>
                  <a:lnTo>
                    <a:pt x="340" y="172"/>
                  </a:lnTo>
                  <a:lnTo>
                    <a:pt x="332" y="196"/>
                  </a:lnTo>
                  <a:lnTo>
                    <a:pt x="322" y="218"/>
                  </a:lnTo>
                  <a:lnTo>
                    <a:pt x="308" y="240"/>
                  </a:lnTo>
                  <a:lnTo>
                    <a:pt x="294" y="258"/>
                  </a:lnTo>
                  <a:lnTo>
                    <a:pt x="276" y="276"/>
                  </a:lnTo>
                  <a:lnTo>
                    <a:pt x="258" y="294"/>
                  </a:lnTo>
                  <a:lnTo>
                    <a:pt x="240" y="308"/>
                  </a:lnTo>
                  <a:lnTo>
                    <a:pt x="218" y="322"/>
                  </a:lnTo>
                  <a:lnTo>
                    <a:pt x="196" y="332"/>
                  </a:lnTo>
                  <a:lnTo>
                    <a:pt x="172" y="340"/>
                  </a:lnTo>
                  <a:lnTo>
                    <a:pt x="148" y="346"/>
                  </a:lnTo>
                  <a:lnTo>
                    <a:pt x="122" y="350"/>
                  </a:lnTo>
                  <a:lnTo>
                    <a:pt x="96" y="352"/>
                  </a:lnTo>
                  <a:lnTo>
                    <a:pt x="96" y="352"/>
                  </a:lnTo>
                  <a:lnTo>
                    <a:pt x="64" y="350"/>
                  </a:lnTo>
                  <a:lnTo>
                    <a:pt x="32" y="344"/>
                  </a:lnTo>
                  <a:lnTo>
                    <a:pt x="32" y="3528"/>
                  </a:lnTo>
                  <a:lnTo>
                    <a:pt x="32" y="3528"/>
                  </a:lnTo>
                  <a:lnTo>
                    <a:pt x="64" y="3522"/>
                  </a:lnTo>
                  <a:lnTo>
                    <a:pt x="96" y="3520"/>
                  </a:lnTo>
                  <a:lnTo>
                    <a:pt x="96" y="3520"/>
                  </a:lnTo>
                  <a:lnTo>
                    <a:pt x="122" y="3522"/>
                  </a:lnTo>
                  <a:lnTo>
                    <a:pt x="148" y="3526"/>
                  </a:lnTo>
                  <a:lnTo>
                    <a:pt x="172" y="3532"/>
                  </a:lnTo>
                  <a:lnTo>
                    <a:pt x="196" y="3540"/>
                  </a:lnTo>
                  <a:lnTo>
                    <a:pt x="218" y="3550"/>
                  </a:lnTo>
                  <a:lnTo>
                    <a:pt x="240" y="3564"/>
                  </a:lnTo>
                  <a:lnTo>
                    <a:pt x="258" y="3578"/>
                  </a:lnTo>
                  <a:lnTo>
                    <a:pt x="276" y="3596"/>
                  </a:lnTo>
                  <a:lnTo>
                    <a:pt x="294" y="3614"/>
                  </a:lnTo>
                  <a:lnTo>
                    <a:pt x="308" y="3632"/>
                  </a:lnTo>
                  <a:lnTo>
                    <a:pt x="322" y="3654"/>
                  </a:lnTo>
                  <a:lnTo>
                    <a:pt x="332" y="3676"/>
                  </a:lnTo>
                  <a:lnTo>
                    <a:pt x="340" y="3700"/>
                  </a:lnTo>
                  <a:lnTo>
                    <a:pt x="346" y="3724"/>
                  </a:lnTo>
                  <a:lnTo>
                    <a:pt x="350" y="3750"/>
                  </a:lnTo>
                  <a:lnTo>
                    <a:pt x="352" y="3776"/>
                  </a:lnTo>
                  <a:lnTo>
                    <a:pt x="352" y="3776"/>
                  </a:lnTo>
                  <a:lnTo>
                    <a:pt x="350" y="3808"/>
                  </a:lnTo>
                  <a:lnTo>
                    <a:pt x="344" y="3840"/>
                  </a:lnTo>
                  <a:lnTo>
                    <a:pt x="344" y="3840"/>
                  </a:lnTo>
                  <a:close/>
                </a:path>
              </a:pathLst>
            </a:custGeom>
            <a:solidFill>
              <a:srgbClr val="006699"/>
            </a:solidFill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285852" y="714356"/>
            <a:ext cx="6215106" cy="58477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Взаимодействие тел.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</TotalTime>
  <Words>698</Words>
  <Application>Microsoft Office PowerPoint</Application>
  <PresentationFormat>Экран (4:3)</PresentationFormat>
  <Paragraphs>97</Paragraphs>
  <Slides>29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Тема Office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При взаимодействии оба тела меняют свою скорость.</vt:lpstr>
      <vt:lpstr>Слайд 14</vt:lpstr>
      <vt:lpstr>Слайд 15</vt:lpstr>
      <vt:lpstr>Слайд 16</vt:lpstr>
      <vt:lpstr>Слайд 17</vt:lpstr>
      <vt:lpstr>Слайд 18</vt:lpstr>
      <vt:lpstr>Эталон массы</vt:lpstr>
      <vt:lpstr>А знаете ли вы, что…</vt:lpstr>
      <vt:lpstr>Запиши закономерность</vt:lpstr>
      <vt:lpstr>Измерение массы</vt:lpstr>
      <vt:lpstr>Опыт №1</vt:lpstr>
      <vt:lpstr>Опыт №2</vt:lpstr>
      <vt:lpstr>Мини-тест</vt:lpstr>
      <vt:lpstr>Мини-тест</vt:lpstr>
      <vt:lpstr>Попробуй решить!</vt:lpstr>
      <vt:lpstr>Попробуй решить!</vt:lpstr>
      <vt:lpstr>ДОМАШНЕЕ ЗАДАНИЕ!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Муслимов</cp:lastModifiedBy>
  <cp:revision>67</cp:revision>
  <dcterms:created xsi:type="dcterms:W3CDTF">2011-10-02T06:23:29Z</dcterms:created>
  <dcterms:modified xsi:type="dcterms:W3CDTF">2014-11-13T19:49:22Z</dcterms:modified>
</cp:coreProperties>
</file>