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73" r:id="rId4"/>
    <p:sldId id="274" r:id="rId5"/>
    <p:sldId id="259" r:id="rId6"/>
    <p:sldId id="270" r:id="rId7"/>
    <p:sldId id="256" r:id="rId8"/>
    <p:sldId id="260" r:id="rId9"/>
    <p:sldId id="261" r:id="rId10"/>
    <p:sldId id="262" r:id="rId11"/>
    <p:sldId id="263" r:id="rId12"/>
    <p:sldId id="264" r:id="rId13"/>
    <p:sldId id="275" r:id="rId14"/>
    <p:sldId id="265" r:id="rId15"/>
    <p:sldId id="276" r:id="rId16"/>
    <p:sldId id="277" r:id="rId17"/>
    <p:sldId id="284" r:id="rId18"/>
    <p:sldId id="278" r:id="rId19"/>
    <p:sldId id="279" r:id="rId20"/>
    <p:sldId id="280" r:id="rId21"/>
    <p:sldId id="282" r:id="rId22"/>
    <p:sldId id="285" r:id="rId23"/>
    <p:sldId id="286" r:id="rId24"/>
    <p:sldId id="287" r:id="rId25"/>
    <p:sldId id="283" r:id="rId26"/>
    <p:sldId id="281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564896">
            <a:off x="1050568" y="1474426"/>
            <a:ext cx="6963935" cy="3631763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Физика в спорте</a:t>
            </a:r>
            <a:endParaRPr lang="ru-RU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525035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185" y="0"/>
            <a:ext cx="9223185" cy="721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1285860"/>
            <a:ext cx="5643602" cy="55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185" y="0"/>
            <a:ext cx="9223185" cy="721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907"/>
            <a:ext cx="9144000" cy="69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1285860"/>
            <a:ext cx="5643602" cy="55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907"/>
            <a:ext cx="9144000" cy="69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«Дракон кусает свой хвост»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529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Участники выстраиваются паровозиком, крепко держась за талию соседа. Возглавляющий эту цепочку – Голова Дракона, замыкающий - Хвост. Голова должна догнать свой хвост. Руки не расцеплять.</a:t>
            </a:r>
          </a:p>
          <a:p>
            <a:r>
              <a:rPr lang="ru-RU" sz="3200" dirty="0" smtClean="0"/>
              <a:t>Цель: стимулирование физических и эмоциональных процессов, настройка на активную работу. </a:t>
            </a:r>
          </a:p>
          <a:p>
            <a:r>
              <a:rPr lang="ru-RU" sz="3200" dirty="0" smtClean="0"/>
              <a:t>С какими физическими величинами, понятиями связанна данная игра?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Броуновское движение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Все участники – атомы. По команде они начинают двигаться. По сигналу быстро образуют химическое соединение с названным числом атомов.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Танцетерапия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3891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Все участники выстраиваются в линию паровозиком. Стоящий в голове паровоза под музыку движется и танцует. Все участники повторяют движения за ним, стараясь это делать синхронно и не размыкая  «состава паровоза». Участники держат друг друга за талию.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Шанхайцы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Все участники берутся за руки. И не спеша и не причиняя друг другу вреда, запутываются. Руки не отпускать и не расцепляться.</a:t>
            </a:r>
          </a:p>
          <a:p>
            <a:r>
              <a:rPr lang="ru-RU" sz="4000" dirty="0" smtClean="0"/>
              <a:t>Найдите применение законов физики в этой игре.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    </a:t>
            </a:r>
            <a:r>
              <a:rPr lang="ru-RU" sz="4800" b="1" dirty="0" smtClean="0">
                <a:solidFill>
                  <a:srgbClr val="0070C0"/>
                </a:solidFill>
              </a:rPr>
              <a:t>Наука – это спорт,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гимнастика ума,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доставляющая мне удовольствие.</a:t>
            </a:r>
          </a:p>
          <a:p>
            <a:pPr algn="ctr">
              <a:buNone/>
            </a:pPr>
            <a:r>
              <a:rPr lang="ru-RU" sz="4400" dirty="0" smtClean="0"/>
              <a:t>  </a:t>
            </a:r>
          </a:p>
          <a:p>
            <a:pPr algn="r">
              <a:buNone/>
            </a:pPr>
            <a:r>
              <a:rPr lang="ru-RU" sz="4400" i="1" dirty="0" smtClean="0"/>
              <a:t>Альберт Эйнштейн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85728"/>
            <a:ext cx="50720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эпиграф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Электроцепь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Все игроки команды садятся в круг, замыкают цепь руками и ногами. По команде «Ток пускаем» - всем надо одновременно встать.</a:t>
            </a:r>
          </a:p>
          <a:p>
            <a:r>
              <a:rPr lang="ru-RU" sz="4000" dirty="0" smtClean="0"/>
              <a:t>Побеждает команда, которая быстрее всех сделала и не упала.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564896">
            <a:off x="1050568" y="1474426"/>
            <a:ext cx="6963935" cy="3631763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теперь, загадки.</a:t>
            </a:r>
            <a:endParaRPr lang="ru-RU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Людмила Геннадьевна\Desktop\физика и спорт\фото с физ\P10903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688908" cy="2643206"/>
          </a:xfrm>
          <a:prstGeom prst="rect">
            <a:avLst/>
          </a:prstGeom>
          <a:noFill/>
        </p:spPr>
      </p:pic>
      <p:pic>
        <p:nvPicPr>
          <p:cNvPr id="33795" name="Picture 3" descr="C:\Users\Людмила Геннадьевна\Desktop\физика и спорт\фото с физ\P10903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1156" y="1935163"/>
            <a:ext cx="4424084" cy="2493969"/>
          </a:xfrm>
          <a:prstGeom prst="rect">
            <a:avLst/>
          </a:prstGeom>
          <a:noFill/>
        </p:spPr>
      </p:pic>
      <p:pic>
        <p:nvPicPr>
          <p:cNvPr id="33796" name="Picture 4" descr="C:\Users\Людмила Геннадьевна\Desktop\физика и спорт\фото с физ\P10903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86190"/>
            <a:ext cx="5139481" cy="289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Людмила Геннадьевна\Desktop\физика и спорт\фото с физ\P1090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15593" cy="2714620"/>
          </a:xfrm>
          <a:prstGeom prst="rect">
            <a:avLst/>
          </a:prstGeom>
          <a:noFill/>
        </p:spPr>
      </p:pic>
      <p:pic>
        <p:nvPicPr>
          <p:cNvPr id="1026" name="Picture 2" descr="D:\уроки 2\Шиз\фото\IMG_20140512_133047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7679" y="0"/>
            <a:ext cx="5186321" cy="3889741"/>
          </a:xfrm>
          <a:prstGeom prst="rect">
            <a:avLst/>
          </a:prstGeom>
          <a:noFill/>
        </p:spPr>
      </p:pic>
      <p:pic>
        <p:nvPicPr>
          <p:cNvPr id="1027" name="Picture 3" descr="D:\уроки 2\Шиз\фото\IMG_20140512_1331429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68563"/>
            <a:ext cx="5852583" cy="4389437"/>
          </a:xfrm>
          <a:prstGeom prst="rect">
            <a:avLst/>
          </a:prstGeom>
          <a:noFill/>
        </p:spPr>
      </p:pic>
      <p:pic>
        <p:nvPicPr>
          <p:cNvPr id="1028" name="Picture 4" descr="D:\уроки 2\Шиз\фото\IMG_20140512_1332597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3000372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уроки 2\Шиз\фото\P10708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4876" cy="3536270"/>
          </a:xfrm>
          <a:prstGeom prst="rect">
            <a:avLst/>
          </a:prstGeom>
          <a:noFill/>
        </p:spPr>
      </p:pic>
      <p:pic>
        <p:nvPicPr>
          <p:cNvPr id="2051" name="Picture 3" descr="D:\уроки 2\Шиз\фото\P1070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2643182"/>
            <a:ext cx="5619757" cy="4214818"/>
          </a:xfrm>
          <a:prstGeom prst="rect">
            <a:avLst/>
          </a:prstGeom>
          <a:noFill/>
        </p:spPr>
      </p:pic>
      <p:pic>
        <p:nvPicPr>
          <p:cNvPr id="2052" name="Picture 4" descr="D:\уроки 2\Шиз\фото\P10708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17" y="0"/>
            <a:ext cx="6357983" cy="4768640"/>
          </a:xfrm>
          <a:prstGeom prst="rect">
            <a:avLst/>
          </a:prstGeom>
          <a:noFill/>
        </p:spPr>
      </p:pic>
      <p:pic>
        <p:nvPicPr>
          <p:cNvPr id="2053" name="Picture 5" descr="D:\уроки 2\Шиз\фото\P10708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1607331"/>
            <a:ext cx="7000892" cy="525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Вывод:</a:t>
            </a:r>
            <a:endParaRPr lang="ru-RU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 «Спорт без науки и, в частности, без физики бессилен».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«Строй свое здоровье словно дом,</a:t>
            </a:r>
          </a:p>
          <a:p>
            <a:pPr algn="ctr">
              <a:buNone/>
            </a:pPr>
            <a:r>
              <a:rPr lang="ru-RU" sz="3600" b="1" dirty="0" smtClean="0"/>
              <a:t>Совершенствуй мысли и движенья.</a:t>
            </a:r>
          </a:p>
          <a:p>
            <a:pPr algn="ctr">
              <a:buNone/>
            </a:pPr>
            <a:r>
              <a:rPr lang="ru-RU" sz="3600" b="1" dirty="0" smtClean="0"/>
              <a:t>Остановка даже на мгновенье,</a:t>
            </a:r>
          </a:p>
          <a:p>
            <a:pPr algn="ctr">
              <a:buNone/>
            </a:pPr>
            <a:r>
              <a:rPr lang="ru-RU" sz="3600" b="1" dirty="0" smtClean="0"/>
              <a:t>Станет вам забвеньем и концом».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9358346" cy="50387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5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1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8929718" cy="3482981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Какова связь между спортом и физикой?</a:t>
            </a:r>
          </a:p>
          <a:p>
            <a:r>
              <a:rPr lang="ru-RU" sz="4400" dirty="0" smtClean="0"/>
              <a:t>Как развитие физической науки влияет на совершенствование спортивных достижений? 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Наша задача – узнать: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555468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</a:rPr>
              <a:t>Citius</a:t>
            </a:r>
            <a:r>
              <a:rPr lang="ru-RU" sz="115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1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</a:rPr>
              <a:t>Altius</a:t>
            </a:r>
            <a:r>
              <a:rPr lang="ru-RU" sz="115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1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</a:rPr>
              <a:t>Fortius</a:t>
            </a:r>
            <a:endParaRPr lang="en-US" sz="1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732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665" y="0"/>
            <a:ext cx="918508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16" y="0"/>
            <a:ext cx="9330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293</Words>
  <PresentationFormat>Экран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«Дракон кусает свой хвост» </vt:lpstr>
      <vt:lpstr>Броуновское движение</vt:lpstr>
      <vt:lpstr>«Танцетерапия»</vt:lpstr>
      <vt:lpstr>«Шанхайцы».</vt:lpstr>
      <vt:lpstr>«Электроцепь»</vt:lpstr>
      <vt:lpstr>Слайд 21</vt:lpstr>
      <vt:lpstr>Слайд 22</vt:lpstr>
      <vt:lpstr>Слайд 23</vt:lpstr>
      <vt:lpstr>Слайд 24</vt:lpstr>
      <vt:lpstr>Вывод: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 Каленюк</cp:lastModifiedBy>
  <cp:revision>30</cp:revision>
  <dcterms:modified xsi:type="dcterms:W3CDTF">2015-01-17T01:57:22Z</dcterms:modified>
</cp:coreProperties>
</file>