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5" autoAdjust="0"/>
    <p:restoredTop sz="94727" autoAdjust="0"/>
  </p:normalViewPr>
  <p:slideViewPr>
    <p:cSldViewPr>
      <p:cViewPr varScale="1">
        <p:scale>
          <a:sx n="68" d="100"/>
          <a:sy n="68" d="100"/>
        </p:scale>
        <p:origin x="-4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A6E0-913A-4AAB-B18A-E745342479C5}" type="datetimeFigureOut">
              <a:rPr lang="ru-RU" smtClean="0"/>
              <a:pPr/>
              <a:t>14.08.2003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92F1-007D-41D9-95B7-0F251DB0B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A6E0-913A-4AAB-B18A-E745342479C5}" type="datetimeFigureOut">
              <a:rPr lang="ru-RU" smtClean="0"/>
              <a:pPr/>
              <a:t>14.08.2003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92F1-007D-41D9-95B7-0F251DB0B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A6E0-913A-4AAB-B18A-E745342479C5}" type="datetimeFigureOut">
              <a:rPr lang="ru-RU" smtClean="0"/>
              <a:pPr/>
              <a:t>14.08.2003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92F1-007D-41D9-95B7-0F251DB0B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A6E0-913A-4AAB-B18A-E745342479C5}" type="datetimeFigureOut">
              <a:rPr lang="ru-RU" smtClean="0"/>
              <a:pPr/>
              <a:t>14.08.2003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92F1-007D-41D9-95B7-0F251DB0B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A6E0-913A-4AAB-B18A-E745342479C5}" type="datetimeFigureOut">
              <a:rPr lang="ru-RU" smtClean="0"/>
              <a:pPr/>
              <a:t>14.08.2003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92F1-007D-41D9-95B7-0F251DB0B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A6E0-913A-4AAB-B18A-E745342479C5}" type="datetimeFigureOut">
              <a:rPr lang="ru-RU" smtClean="0"/>
              <a:pPr/>
              <a:t>14.08.2003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92F1-007D-41D9-95B7-0F251DB0B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A6E0-913A-4AAB-B18A-E745342479C5}" type="datetimeFigureOut">
              <a:rPr lang="ru-RU" smtClean="0"/>
              <a:pPr/>
              <a:t>14.08.2003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92F1-007D-41D9-95B7-0F251DB0B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A6E0-913A-4AAB-B18A-E745342479C5}" type="datetimeFigureOut">
              <a:rPr lang="ru-RU" smtClean="0"/>
              <a:pPr/>
              <a:t>14.08.2003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92F1-007D-41D9-95B7-0F251DB0B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A6E0-913A-4AAB-B18A-E745342479C5}" type="datetimeFigureOut">
              <a:rPr lang="ru-RU" smtClean="0"/>
              <a:pPr/>
              <a:t>14.08.2003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92F1-007D-41D9-95B7-0F251DB0B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A6E0-913A-4AAB-B18A-E745342479C5}" type="datetimeFigureOut">
              <a:rPr lang="ru-RU" smtClean="0"/>
              <a:pPr/>
              <a:t>14.08.2003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92F1-007D-41D9-95B7-0F251DB0B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A6E0-913A-4AAB-B18A-E745342479C5}" type="datetimeFigureOut">
              <a:rPr lang="ru-RU" smtClean="0"/>
              <a:pPr/>
              <a:t>14.08.2003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92F1-007D-41D9-95B7-0F251DB0B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CA6E0-913A-4AAB-B18A-E745342479C5}" type="datetimeFigureOut">
              <a:rPr lang="ru-RU" smtClean="0"/>
              <a:pPr/>
              <a:t>14.08.2003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992F1-007D-41D9-95B7-0F251DB0B9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50;&#1086;&#1073;&#1079;&#1072;&#1088;&#1077;&#1074;&#1072;%20&#1058;.&#1070;.%20&#1056;&#1072;&#1079;&#1088;&#1072;&#1073;&#1086;&#1090;&#1082;&#1072;%20&#1091;&#1088;&#1086;&#1082;&#1072;\Zodiak_-_Tainstvennaya_galaktika_S_plastinki_Nuzyka_vo_vselennoj_1982_(iplayer.f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0;&#1086;&#1073;&#1079;&#1072;&#1088;&#1077;&#1074;&#1072;%20&#1058;.&#1070;.%20&#1056;&#1072;&#1079;&#1088;&#1072;&#1073;&#1086;&#1090;&#1082;&#1072;%20&#1091;&#1088;&#1086;&#1082;&#1072;\&#1047;&#1077;&#1084;&#1083;&#1103;%20&#1074;%20&#1101;&#1083;&#1102;&#1084;&#1080;&#1085;&#1072;&#1090;&#1086;&#1088;&#1077;.mp3" TargetMode="Externa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0;&#1086;&#1073;&#1079;&#1072;&#1088;&#1077;&#1074;&#1072;%20&#1058;.&#1070;.%20&#1056;&#1072;&#1079;&#1088;&#1072;&#1073;&#1086;&#1090;&#1082;&#1072;%20&#1091;&#1088;&#1086;&#1082;&#1072;\&#1079;&#1074;&#1091;&#1082;&#1080;-&#1042;&#1079;&#1083;&#1077;&#1090;-&#1088;&#1072;&#1082;&#1077;&#1090;&#1099;-1(mp3-sait.info)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0;&#1086;&#1073;&#1079;&#1072;&#1088;&#1077;&#1074;&#1072;%20&#1058;.&#1070;.%20&#1056;&#1072;&#1079;&#1088;&#1072;&#1073;&#1086;&#1090;&#1082;&#1072;%20&#1091;&#1088;&#1086;&#1082;&#1072;\Interesnaya_melodiya_-_Kosmicheskaya_muzyka._Nne_bezumno_s_detstva_nravitsya_eta_melodiya._Kakaya-to_tainst_(iplayer.fm)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jupit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68" y="642918"/>
            <a:ext cx="1784845" cy="178833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857356" y="2143116"/>
            <a:ext cx="5855193" cy="175432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Путешествие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планете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Лавриус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6248" y="4357694"/>
            <a:ext cx="449988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Командир экспедиции:</a:t>
            </a:r>
          </a:p>
          <a:p>
            <a:pPr algn="ctr"/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Кобзарева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Т.Ю.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Рисунок 12" descr="jupit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68" y="642918"/>
            <a:ext cx="1784845" cy="1788332"/>
          </a:xfrm>
          <a:prstGeom prst="rect">
            <a:avLst/>
          </a:prstGeom>
        </p:spPr>
      </p:pic>
      <p:pic>
        <p:nvPicPr>
          <p:cNvPr id="8" name="Zodiak_-_Tainstvennaya_galaktika_S_plastinki_Nuzyka_vo_vselennoj_1982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0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9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43200000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642910" y="1357298"/>
            <a:ext cx="8501090" cy="3286148"/>
            <a:chOff x="3357554" y="1785926"/>
            <a:chExt cx="2635657" cy="157163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357554" y="1785926"/>
              <a:ext cx="2571736" cy="1571636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3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357554" y="1857364"/>
              <a:ext cx="2635657" cy="12217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3</a:t>
              </a:r>
              <a:r>
                <a:rPr lang="ru-RU" sz="8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.Центр </a:t>
              </a:r>
            </a:p>
            <a:p>
              <a:pPr algn="ctr"/>
              <a:r>
                <a:rPr lang="ru-RU" sz="8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ФИГУРИУМС</a:t>
              </a:r>
              <a:endParaRPr lang="ru-RU" sz="8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214282" y="214290"/>
            <a:ext cx="8715436" cy="928694"/>
            <a:chOff x="214282" y="214290"/>
            <a:chExt cx="8715436" cy="92869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14282" y="214290"/>
              <a:ext cx="8715436" cy="928694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3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14282" y="214290"/>
              <a:ext cx="87154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Панель инструментов </a:t>
              </a:r>
              <a:r>
                <a:rPr lang="en-US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Paint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214282" y="1357298"/>
            <a:ext cx="8572560" cy="5214974"/>
          </a:xfrm>
          <a:prstGeom prst="roundRect">
            <a:avLst/>
          </a:prstGeom>
          <a:gradFill flip="none" rotWithShape="1">
            <a:gsLst>
              <a:gs pos="0">
                <a:srgbClr val="5E9EFF">
                  <a:alpha val="50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Чтобы рисовать, закрашивать, менять цвет, делать надписи, стирать и т.д. в программе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Paint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необходимо выбрать нужный инструмент.</a:t>
            </a:r>
          </a:p>
          <a:p>
            <a:pPr algn="just"/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Чтобы выбрать нужный инструмент, нужно щелкнуть на  кнопке с его изображением.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214282" y="214290"/>
            <a:ext cx="8715436" cy="928694"/>
            <a:chOff x="214282" y="214290"/>
            <a:chExt cx="8715436" cy="92869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14282" y="214290"/>
              <a:ext cx="8715436" cy="928694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3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14282" y="214290"/>
              <a:ext cx="871540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Панель инструментов </a:t>
              </a:r>
              <a:r>
                <a:rPr lang="en-US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Paint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214282" y="1357298"/>
            <a:ext cx="8715436" cy="5214974"/>
          </a:xfrm>
          <a:prstGeom prst="roundRect">
            <a:avLst/>
          </a:prstGeom>
          <a:gradFill flip="none" rotWithShape="1">
            <a:gsLst>
              <a:gs pos="0">
                <a:srgbClr val="5E9EFF">
                  <a:alpha val="50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Рисунок 8" descr="Инструменты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857364"/>
            <a:ext cx="8429684" cy="4143404"/>
          </a:xfrm>
          <a:prstGeom prst="rect">
            <a:avLst/>
          </a:prstGeom>
        </p:spPr>
      </p:pic>
      <p:pic>
        <p:nvPicPr>
          <p:cNvPr id="10" name="Рисунок 9" descr="статуэтка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480" y="437754"/>
            <a:ext cx="5000660" cy="6420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642910" y="1357298"/>
            <a:ext cx="8501090" cy="3286148"/>
            <a:chOff x="3357554" y="1785926"/>
            <a:chExt cx="2635657" cy="157163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357554" y="1785926"/>
              <a:ext cx="2571736" cy="1571636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3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357554" y="1857364"/>
              <a:ext cx="2635657" cy="12217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4</a:t>
              </a:r>
              <a:r>
                <a:rPr lang="ru-RU" sz="8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.Центр </a:t>
              </a:r>
            </a:p>
            <a:p>
              <a:pPr algn="ctr"/>
              <a:r>
                <a:rPr lang="ru-RU" sz="8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МОЛНИУМС</a:t>
              </a:r>
              <a:endParaRPr lang="ru-RU" sz="8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везда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285728"/>
            <a:ext cx="2438400" cy="2438400"/>
          </a:xfrm>
          <a:prstGeom prst="rect">
            <a:avLst/>
          </a:prstGeom>
        </p:spPr>
      </p:pic>
      <p:pic>
        <p:nvPicPr>
          <p:cNvPr id="6" name="Рисунок 5" descr="Звезда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5728"/>
            <a:ext cx="2438400" cy="2438400"/>
          </a:xfrm>
          <a:prstGeom prst="rect">
            <a:avLst/>
          </a:prstGeom>
        </p:spPr>
      </p:pic>
      <p:pic>
        <p:nvPicPr>
          <p:cNvPr id="7" name="Рисунок 6" descr="звездолёт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6072206"/>
            <a:ext cx="1266825" cy="333375"/>
          </a:xfrm>
          <a:prstGeom prst="rect">
            <a:avLst/>
          </a:prstGeom>
        </p:spPr>
      </p:pic>
      <p:pic>
        <p:nvPicPr>
          <p:cNvPr id="8" name="Рисунок 7" descr="звездолёт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12" y="3143248"/>
            <a:ext cx="3857652" cy="1015172"/>
          </a:xfrm>
          <a:prstGeom prst="rect">
            <a:avLst/>
          </a:prstGeom>
        </p:spPr>
      </p:pic>
      <p:pic>
        <p:nvPicPr>
          <p:cNvPr id="9" name="Рисунок 8" descr="Звезда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438128"/>
            <a:ext cx="2438400" cy="2438400"/>
          </a:xfrm>
          <a:prstGeom prst="rect">
            <a:avLst/>
          </a:prstGeom>
        </p:spPr>
      </p:pic>
      <p:pic>
        <p:nvPicPr>
          <p:cNvPr id="10" name="Рисунок 9" descr="кубок-санора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1670" y="214290"/>
            <a:ext cx="4071966" cy="6204905"/>
          </a:xfrm>
          <a:prstGeom prst="rect">
            <a:avLst/>
          </a:prstGeom>
        </p:spPr>
      </p:pic>
      <p:pic>
        <p:nvPicPr>
          <p:cNvPr id="11" name="Земля в элюминатор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64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94444E-6 4.81481E-6 C 0.01146 -0.01042 0.01945 -0.01713 0.03265 -0.02292 C 0.0356 -0.02431 0.03837 -0.02616 0.04133 -0.02755 C 0.0448 -0.02917 0.05174 -0.03218 0.05174 -0.03218 C 0.05851 -0.03843 0.06633 -0.04259 0.07414 -0.04607 C 0.08508 -0.06065 0.09758 -0.06412 0.11199 -0.06898 C 0.12275 -0.07269 0.12865 -0.07616 0.13959 -0.07824 C 0.1691 -0.09144 0.2007 -0.09769 0.23108 -0.10579 C 0.23994 -0.1081 0.24827 -0.1088 0.25678 -0.11273 C 0.28577 -0.1125 0.49844 -0.15023 0.57935 -0.07824 C 0.58108 -0.07523 0.58212 -0.07153 0.58438 -0.06898 C 0.58577 -0.06736 0.5882 -0.06829 0.58959 -0.06667 C 0.59115 -0.06482 0.59185 -0.06204 0.59306 -0.05972 C 0.59844 -0.05046 0.60244 -0.04051 0.60851 -0.03218 C 0.61355 -0.01181 0.6224 0.00324 0.63108 0.0206 C 0.63299 0.02917 0.63751 0.03518 0.63959 0.04375 C 0.64289 0.05718 0.64358 0.06806 0.64827 0.08032 C 0.65053 0.10069 0.65539 0.12014 0.65851 0.14028 C 0.66112 0.15694 0.66181 0.17384 0.66372 0.19074 C 0.66268 0.2669 0.66806 0.33611 0.63612 0.4 C 0.63386 0.41227 0.62969 0.42315 0.62587 0.43449 C 0.62344 0.44167 0.6224 0.45509 0.61893 0.46204 C 0.61025 0.4794 0.60487 0.49954 0.59653 0.51713 C 0.58473 0.5419 0.57466 0.57014 0.55678 0.58843 C 0.54549 0.6 0.52848 0.61667 0.51546 0.62523 C 0.51008 0.6287 0.50365 0.6287 0.49827 0.63218 C 0.48212 0.64306 0.46407 0.65162 0.44653 0.65741 C 0.41251 0.66875 0.3764 0.66111 0.34133 0.66204 C 0.27935 0.66134 0.21719 0.66111 0.15521 0.65972 C 0.14723 0.65949 0.14879 0.65556 0.14133 0.65278 C 0.11094 0.6412 0.08108 0.62454 0.05001 0.61597 C 0.04376 0.60787 0.03646 0.60208 0.02935 0.59537 C 0.02206 0.58866 0.02605 0.58935 0.02067 0.58148 C 0.01633 0.575 0.01146 0.56944 0.00678 0.56319 C 0.00209 0.55694 -0.00503 0.54977 -0.00867 0.54259 C -0.01753 0.52477 -0.02465 0.50602 -0.03454 0.48958 C -0.03871 0.47268 -0.04409 0.45393 -0.05173 0.43912 C -0.05433 0.42893 -0.0559 0.41806 -0.06041 0.40926 C -0.06301 0.39514 -0.06475 0.38009 -0.07065 0.36782 C -0.07326 0.34306 -0.07794 0.31898 -0.08107 0.29421 C -0.08072 0.25417 -0.09982 0.0544 -0.04322 0.00231 C -0.03506 -0.01389 -0.02187 -0.03032 -0.00867 -0.03912 C -0.00433 -0.0419 -0.00017 -0.04421 0.00348 -0.04838 C 0.01233 -0.0581 0.01233 -0.05694 0.0224 -0.06435 C 0.04098 -0.07801 0.0257 -0.0706 0.03785 -0.07593 C 0.0474 -0.08565 0.05834 -0.08704 0.06893 -0.09421 C 0.0757 -0.09884 0.08265 -0.10394 0.08959 -0.1081 C 0.10053 -0.11458 0.10001 -0.11181 0.11199 -0.11505 C 0.1264 -0.11898 0.14046 -0.12361 0.15521 -0.12639 C 0.20521 -0.12593 0.35018 -0.12824 0.43612 -0.12176 C 0.46719 -0.11944 0.49949 -0.11782 0.52935 -0.10579 C 0.5382 -0.10232 0.54515 -0.09653 0.55348 -0.0919 C 0.55921 -0.08866 0.57067 -0.08287 0.57067 -0.08287 C 0.57674 -0.07685 0.58351 -0.07269 0.58959 -0.06667 C 0.61025 -0.04607 0.62831 -0.02199 0.64653 0.00231 C 0.65452 0.01296 0.66008 0.03194 0.66546 0.04583 C 0.66806 0.05949 0.67292 0.07014 0.67761 0.08264 C 0.68282 0.09653 0.68247 0.11389 0.68612 0.1287 C 0.68699 0.13727 0.68959 0.14537 0.68959 0.15393 C 0.68872 0.25347 0.69219 0.31389 0.67414 0.39768 C 0.67067 0.41343 0.66824 0.42963 0.66199 0.44375 C 0.65938 0.45694 0.65591 0.46898 0.65001 0.48032 C 0.64428 0.50324 0.63039 0.52431 0.61893 0.54259 C 0.60435 0.56574 0.61424 0.55556 0.60348 0.56551 C 0.60226 0.56782 0.6014 0.57037 0.60001 0.57245 C 0.59844 0.575 0.59619 0.57639 0.5948 0.57917 C 0.59376 0.58125 0.59428 0.58449 0.59306 0.58611 C 0.59063 0.58935 0.58699 0.59028 0.58438 0.59306 C 0.58247 0.59491 0.58126 0.59815 0.57935 0.6 C 0.57674 0.60278 0.57362 0.60486 0.57067 0.60694 C 0.56494 0.61088 0.55851 0.61319 0.55348 0.61829 C 0.54671 0.625 0.54063 0.6287 0.53265 0.63218 C 0.52761 0.63727 0.50643 0.65185 0.50174 0.65278 C 0.4948 0.6544 0.48403 0.65625 0.47761 0.65972 C 0.46789 0.66481 0.46233 0.6669 0.45174 0.66898 C 0.42883 0.67917 0.40504 0.68449 0.38108 0.68727 C 0.36615 0.68889 0.33612 0.6919 0.33612 0.6919 C 0.31754 0.69815 0.29636 0.69745 0.27761 0.69884 C 0.18178 0.69768 0.11459 0.71273 0.03265 0.67824 C 0.02553 0.67176 0.01858 0.66713 0.01025 0.66435 C -0.00225 0.65602 -0.01562 0.64514 -0.02933 0.64143 C -0.04704 0.62292 -0.03958 0.63056 -0.05173 0.61829 C -0.05694 0.61319 -0.06562 0.6 -0.06562 0.6 C -0.06961 0.5838 -0.07881 0.56944 -0.08454 0.55393 C -0.0861 0.53912 -0.08697 0.525 -0.09322 0.5125 C -0.09583 0.4963 -0.09791 0.47917 -0.10347 0.46435 C -0.10538 0.45116 -0.10937 0.43958 -0.11388 0.42755 C -0.11527 0.41875 -0.11735 0.41088 -0.11892 0.40231 C -0.12239 0.38264 -0.12395 0.36227 -0.1276 0.34259 C -0.1302 0.32893 -0.1302 0.31481 -0.13281 0.30116 C -0.13229 0.23912 -0.13263 0.17685 -0.13107 0.11481 C -0.13055 0.09468 -0.1243 0.07454 -0.12065 0.05509 C -0.11492 0.02477 -0.11006 -0.0088 -0.09322 -0.03218 C -0.08992 -0.04537 -0.09392 -0.03357 -0.08454 -0.04607 C -0.08315 -0.04792 -0.08246 -0.05093 -0.08107 -0.05301 C -0.07083 -0.06829 -0.05642 -0.08241 -0.04149 -0.0875 C -0.02794 -0.09907 -0.03506 -0.09468 -0.02065 -0.10116 C -0.01892 -0.10278 -0.01753 -0.10486 -0.01562 -0.10579 C -0.0111 -0.10787 -0.00173 -0.11042 -0.00173 -0.11042 C 0.01789 -0.12639 0.04115 -0.13634 0.06372 -0.14028 C 0.07952 -0.14722 0.09723 -0.14861 0.11372 -0.15185 C 0.13716 -0.16227 0.20851 -0.16042 0.2224 -0.16088 C 0.30157 -0.15857 0.37831 -0.15532 0.45678 -0.15185 C 0.46042 -0.15116 0.46997 -0.14931 0.47414 -0.14722 C 0.48768 -0.14051 0.47449 -0.14421 0.48785 -0.14028 C 0.49358 -0.13866 0.50521 -0.13565 0.50521 -0.13565 C 0.51337 -0.12894 0.52049 -0.12639 0.52935 -0.12176 C 0.53438 -0.11505 0.53803 -0.11111 0.5448 -0.1081 C 0.56563 -0.08727 0.53924 -0.11181 0.55851 -0.09884 C 0.57396 -0.08843 0.59341 -0.07153 0.60348 -0.05301 C 0.60521 -0.05 0.60695 -0.04699 0.60851 -0.04375 C 0.6099 -0.04074 0.61042 -0.03727 0.61199 -0.03449 C 0.61581 -0.02732 0.62414 -0.01389 0.62414 -0.01389 C 0.62674 -0.0037 0.62865 0.0037 0.63438 0.01157 C 0.63664 0.01991 0.64046 0.02662 0.64306 0.03449 C 0.64862 0.05093 0.65087 0.06875 0.65678 0.08495 C 0.66337 0.14676 0.66094 0.21782 0.65851 0.27824 C 0.65834 0.28148 0.65608 0.28403 0.65521 0.28727 C 0.65035 0.30486 0.64567 0.31759 0.63785 0.33333 C 0.62553 0.3581 0.61251 0.38333 0.59653 0.40463 C 0.58456 0.4206 0.56719 0.43079 0.55348 0.44375 C 0.54671 0.45023 0.54081 0.45602 0.53265 0.45972 C 0.5132 0.47755 0.48959 0.4912 0.46719 0.50116 C 0.45035 0.50856 0.43126 0.51042 0.41372 0.51481 C 0.41094 0.51551 0.4014 0.51806 0.39827 0.51944 C 0.39358 0.52153 0.38924 0.52593 0.38438 0.52639 C 0.37119 0.52778 0.35799 0.52801 0.3448 0.5287 C 0.31216 0.53264 0.27935 0.53264 0.24653 0.53565 C 0.16928 0.55278 0.09844 0.5375 0.02414 0.52639 C 0.0132 0.52153 0.00261 0.51551 -0.00867 0.5125 C -0.0184 0.50324 -0.02794 0.49375 -0.03801 0.48495 C -0.05051 0.47384 -0.03645 0.48125 -0.04826 0.47593 C -0.05694 0.46713 -0.06354 0.45509 -0.07413 0.45046 C -0.08402 0.43125 -0.1052 0.41643 -0.11735 0.4 C -0.13038 0.38241 -0.13176 0.37569 -0.14149 0.35625 C -0.14548 0.33056 -0.13992 0.35833 -0.14826 0.33565 C -0.15312 0.32245 -0.15451 0.30579 -0.15867 0.2919 C -0.16041 0.27106 -0.16354 0.25023 -0.16735 0.22986 C -0.16649 0.18171 -0.16892 0.15278 -0.16215 0.1125 C -0.15937 0.0963 -0.15433 0.08426 -0.14999 0.06898 C -0.13784 0.02639 -0.11874 -0.00486 -0.09479 -0.03681 C -0.08784 -0.04607 -0.06701 -0.06065 -0.05694 -0.06667 C -0.05364 -0.06875 -0.04982 -0.06898 -0.04652 -0.0713 C -0.03871 -0.07662 -0.03454 -0.08056 -0.02586 -0.08287 C -0.01232 -0.0919 0.00417 -0.09306 0.01893 -0.09884 C 0.0448 -0.10926 0.07292 -0.11366 0.10001 -0.11736 C 0.12709 -0.12662 0.16806 -0.125 0.1948 -0.12639 C 0.43646 -0.12407 0.36754 -0.13357 0.47067 -0.11968 C 0.48195 -0.11597 0.49185 -0.1088 0.50348 -0.10579 C 0.51806 -0.09792 0.53369 -0.09607 0.54827 -0.0875 C 0.55903 -0.08125 0.56806 -0.07199 0.57935 -0.06898 C 0.58803 -0.06111 0.59775 -0.05741 0.60678 -0.05069 C 0.61285 -0.04607 0.61581 -0.03982 0.6224 -0.03681 C 0.62813 -0.02917 0.63646 -0.025 0.64133 -0.0162 C 0.64758 -0.00509 0.64376 -0.0081 0.65174 -0.00463 C 0.66633 0.02222 0.64827 -0.00857 0.66199 0.00926 C 0.66806 0.01713 0.66719 0.0206 0.6724 0.02986 C 0.67744 0.03889 0.68369 0.04745 0.68785 0.05741 C 0.69515 0.075 0.70174 0.09421 0.70851 0.1125 C 0.71233 0.12292 0.71216 0.13472 0.71719 0.14491 C 0.71858 0.15509 0.72119 0.16458 0.7224 0.17477 C 0.72344 0.18287 0.72396 0.19606 0.72587 0.20463 C 0.72865 0.21713 0.73126 0.22616 0.73265 0.23912 C 0.73212 0.30046 0.74237 0.36481 0.72761 0.42292 C 0.7191 0.45671 0.72831 0.40556 0.7224 0.43681 C 0.71858 0.45648 0.71511 0.47361 0.70851 0.4919 C 0.70678 0.49653 0.70556 0.50139 0.70348 0.50579 C 0.70087 0.51134 0.6948 0.52176 0.6948 0.52176 C 0.69115 0.53611 0.68386 0.54838 0.67761 0.56088 C 0.67362 0.56875 0.66563 0.57106 0.66025 0.57708 C 0.64185 0.59815 0.62831 0.60301 0.60678 0.61597 C 0.58351 0.62986 0.55973 0.64074 0.53438 0.64583 C 0.51685 0.65764 0.49532 0.65648 0.47587 0.65972 C 0.45956 0.6669 0.44462 0.66875 0.42761 0.6713 C 0.40035 0.68171 0.3599 0.68241 0.33108 0.68495 C 0.18785 0.72315 0.34462 0.68981 -0.07586 0.68727 C -0.10138 0.67593 -0.11996 0.65023 -0.14149 0.62986 C -0.1493 0.62245 -0.15763 0.61597 -0.16562 0.60926 C -0.17222 0.6037 -0.17777 0.59583 -0.18454 0.59074 C -0.18767 0.58843 -0.19166 0.58843 -0.19479 0.58611 C -0.20555 0.57847 -0.21163 0.56875 -0.21892 0.55625 C -0.22899 0.51574 -0.23767 0.47431 -0.24479 0.43218 C -0.24253 0.26366 -0.24548 0.3625 -0.24149 0.28032 C -0.23992 0.24977 -0.23975 0.21898 -0.23801 0.18843 C -0.2368 0.16806 -0.22569 0.14444 -0.21892 0.12639 C -0.21649 0.11181 -0.20972 0.09884 -0.2052 0.08495 C -0.19826 0.06389 -0.19235 0.04352 -0.18454 0.02292 C -0.18038 0.01181 -0.17308 0.00255 -0.16735 -0.00694 C -0.14461 -0.04398 -0.12586 -0.06713 -0.09149 -0.08287 C -0.07933 -0.0956 -0.06336 -0.10463 -0.04826 -0.1081 C -0.03159 -0.12338 -0.00555 -0.12593 0.01372 -0.1287 C 0.03403 -0.13171 0.05365 -0.13611 0.07414 -0.13796 C 0.09341 -0.14444 0.11285 -0.1463 0.13265 -0.14954 C 0.21771 -0.14815 0.24271 -0.14699 0.30851 -0.14259 C 0.33351 -0.13426 0.35782 -0.12431 0.38265 -0.11505 C 0.38976 -0.1125 0.404 -0.10949 0.41199 -0.10347 C 0.42535 -0.09352 0.4382 -0.08102 0.45174 -0.0713 C 0.46928 -0.05857 0.45782 -0.06944 0.47414 -0.05972 C 0.49219 -0.04907 0.50938 -0.03519 0.52587 -0.02083 C 0.53265 -0.01482 0.53733 -0.00532 0.54306 0.00231 C 0.5448 0.00463 0.54827 0.00926 0.54827 0.00926 C 0.55313 0.02801 0.54549 0.00185 0.55521 0.02292 C 0.56094 0.03542 0.5566 0.0331 0.56025 0.04583 C 0.56199 0.05162 0.56528 0.05625 0.56719 0.06204 C 0.57171 0.07546 0.57535 0.09005 0.57935 0.10347 C 0.58247 0.11366 0.58699 0.12292 0.58959 0.13333 C 0.58872 0.16736 0.59653 0.19028 0.58108 0.21157 C 0.57848 0.22176 0.57344 0.23009 0.56893 0.23912 C 0.5639 0.24884 0.55903 0.25764 0.55348 0.26667 C 0.55209 0.26875 0.55157 0.27176 0.55001 0.27361 C 0.53351 0.29259 0.51181 0.3044 0.49133 0.3125 C 0.48074 0.32176 0.49185 0.31319 0.47935 0.31944 C 0.46303 0.32778 0.45539 0.3331 0.43785 0.33565 C 0.41771 0.33495 0.39758 0.33634 0.37761 0.33333 C 0.36598 0.33148 0.35504 0.31505 0.34653 0.30579 C 0.33143 0.28935 0.35348 0.31643 0.33438 0.29421 C 0.32275 0.28079 0.31372 0.26088 0.30521 0.24375 C 0.30157 0.22454 0.30608 0.24352 0.30001 0.22755 C 0.2974 0.22037 0.29723 0.21204 0.2948 0.20463 C 0.28837 0.18472 0.29358 0.20463 0.28959 0.18843 C 0.29011 0.16157 0.29028 0.13495 0.29133 0.1081 C 0.29185 0.09699 0.2974 0.08681 0.30174 0.07824 C 0.30435 0.07315 0.30591 0.06713 0.30851 0.06204 C 0.31285 0.05393 0.31528 0.05532 0.32067 0.04815 C 0.33282 0.03218 0.34497 0.0169 0.36199 0.01157 C 0.36615 0.0088 0.36997 0.00509 0.37414 0.00231 C 0.37952 -0.00116 0.38577 -0.00139 0.39133 -0.00463 C 0.39376 -0.00602 0.39601 -0.00764 0.39827 -0.00926 C 0.40001 -0.01065 0.40157 -0.01273 0.40348 -0.01389 C 0.4165 -0.02153 0.43091 -0.02755 0.4448 -0.03218 C 0.4606 -0.0375 0.47501 -0.0456 0.49133 -0.04838 C 0.51806 -0.05278 0.55209 -0.05208 0.57587 -0.05301 C 0.58456 -0.06042 0.59445 -0.06852 0.60174 -0.07824 " pathEditMode="relative" ptsTypes="fffffffffffffffffffffffffff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6" dur="2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893 0.08263 C -0.01059 0.07384 -0.00053 0.06805 0.00868 0.05949 C 0.01892 0.04953 0.00885 0.05509 0.01892 0.05046 C 0.0302 0.04027 0.05052 0.02685 0.06388 0.02291 C 0.08038 0.00648 0.09982 0.00625 0.11909 -0.00024 C 0.14114 -0.00787 0.1651 -0.0125 0.18802 -0.01621 C 0.19826 -0.02084 0.2085 -0.02107 0.21892 -0.02315 C 0.24322 -0.02778 0.25885 -0.03079 0.28628 -0.03241 C 0.33802 -0.03172 0.38975 -0.03149 0.44149 -0.0301 C 0.45677 -0.02963 0.4677 -0.02107 0.48281 -0.01852 C 0.49791 -0.01042 0.51354 -0.00556 0.52934 -0.00024 C 0.53923 0.00856 0.53055 0.00231 0.54826 0.00671 C 0.55642 0.00879 0.55104 0.00995 0.56041 0.01365 C 0.56336 0.01504 0.56718 0.01527 0.57083 0.01597 C 0.58246 0.02546 0.59548 0.03009 0.60694 0.0412 C 0.61371 0.04791 0.6177 0.05231 0.62586 0.05509 C 0.63524 0.06759 0.64947 0.07176 0.66041 0.08263 C 0.66753 0.09004 0.67482 0.09282 0.68281 0.09861 C 0.68472 0.1 0.69479 0.10926 0.69826 0.1125 C 0.70086 0.11481 0.70416 0.11527 0.70677 0.11713 C 0.71059 0.11967 0.71388 0.12314 0.71736 0.12615 C 0.72309 0.13148 0.73125 0.13333 0.73802 0.13773 C 0.74583 0.14305 0.75277 0.15069 0.76041 0.15625 C 0.77257 0.16504 0.76684 0.15717 0.78454 0.17453 C 0.7934 0.18333 0.78871 0.18055 0.79826 0.18379 C 0.8052 0.19259 0.81406 0.19745 0.82239 0.20439 C 0.82465 0.20625 0.83194 0.20902 0.82934 0.20902 C 0.82569 0.20902 0.82239 0.20601 0.81875 0.20439 C 0.8125 0.20138 0.78507 0.19976 0.78454 0.19976 C 0.58854 0.20138 0.3927 0.20208 0.1967 0.20439 C 0.14513 0.20486 0.0927 0.2243 0.04479 0.24583 C 0.02638 0.25416 0.00642 0.25717 -0.01198 0.26643 C -0.03403 0.27754 -0.05296 0.29976 -0.0724 0.31713 C -0.07987 0.32384 -0.08646 0.33402 -0.0948 0.33773 C -0.10487 0.3581 -0.09184 0.33402 -0.1033 0.34699 C -0.10678 0.35069 -0.10868 0.35694 -0.11198 0.36064 C -0.11893 0.36828 -0.12605 0.37592 -0.13299 0.38379 C -0.13334 0.38449 -0.14393 0.39305 -0.14306 0.39513 C -0.14202 0.39791 -0.13837 0.39351 -0.13612 0.39282 C -0.11771 0.37801 -0.10105 0.36736 -0.08091 0.35625 C -0.0599 0.34444 -0.08473 0.35254 -0.06389 0.34699 C -0.04584 0.33495 -0.029 0.32708 -0.00886 0.32384 C 0.04027 0.30254 0.0927 0.29629 0.14322 0.28495 C 0.15312 0.28032 0.16319 0.28032 0.17413 0.27801 C 0.19132 0.27407 0.21302 0.26481 0.2309 0.26412 C 0.27152 0.26273 0.31267 0.2625 0.35347 0.2618 C 0.47534 0.26273 0.63697 0.24814 0.77239 0.27106 C 0.77638 0.27291 0.7809 0.27291 0.78454 0.27569 C 0.78645 0.27731 0.7875 0.28055 0.78975 0.28263 C 0.79305 0.28588 0.8 0.29166 0.8 0.29189 C 0.80121 0.29398 0.80208 0.29676 0.80312 0.29861 C 0.80486 0.30046 0.80868 0.30601 0.80868 0.30324 C 0.80868 0.2993 0.80572 0.29652 0.80312 0.29398 C 0.79704 0.28657 0.76875 0.27546 0.76354 0.27338 C 0.75729 0.27037 0.75017 0.27037 0.74288 0.26875 C 0.72187 0.26388 0.70086 0.26134 0.67899 0.25949 C 0.63802 0.24629 0.59184 0.24699 0.55 0.2412 C 0.53854 0.23958 0.52708 0.23842 0.51527 0.23657 C 0.50642 0.23495 0.48767 0.23194 0.48767 0.23217 C 0.46267 0.22222 0.43645 0.2206 0.41041 0.21828 C 0.29513 0.21898 0.18055 0.21851 0.06545 0.2206 C 0.04878 0.22083 0.03316 0.23055 0.01701 0.23194 C -0.00573 0.23402 -0.029 0.23449 -0.05191 0.23657 C -0.06841 0.23819 -0.10174 0.2412 -0.10174 0.24143 C -0.11493 0.24421 -0.12796 0.24722 -0.13993 0.25509 C -0.14132 0.25439 -0.14497 0.25532 -0.14497 0.25277 C -0.14497 0.25 -0.14184 0.24907 -0.13993 0.24814 C -0.13507 0.24606 -0.13039 0.24513 -0.12605 0.24351 C -0.11928 0.2412 -0.11632 0.23773 -0.11025 0.23426 C -0.10139 0.22916 -0.09184 0.2287 -0.08282 0.225 C -0.07587 0.22222 -0.06893 0.21828 -0.06198 0.21597 C -0.04584 0.21064 -0.03004 0.20509 -0.01372 0.19976 C -0.00539 0.19699 0.00225 0.19143 0.01041 0.18842 C 0.0342 0.17963 0.01996 0.18703 0.03802 0.18148 C 0.05885 0.175 0.07847 0.1662 0.1 0.16296 C 0.11336 0.15833 0.12725 0.15694 0.14114 0.15393 C 0.31527 0.15555 0.32656 0.14976 0.43107 0.16064 C 0.47899 0.17129 0.41944 0.15902 0.48281 0.16759 C 0.5118 0.17152 0.53923 0.18125 0.56909 0.18379 C 0.59757 0.19143 0.62621 0.19398 0.65486 0.19745 C 0.66961 0.1993 0.69826 0.20208 0.69826 0.20231 C 0.7085 0.20671 0.71909 0.20787 0.72934 0.21365 C 0.74132 0.22037 0.75329 0.2287 0.76562 0.23426 C 0.77447 0.24351 0.78524 0.24884 0.79461 0.25717 C 0.79791 0.25972 0.80173 0.26018 0.8052 0.2618 C 0.80659 0.2625 0.81041 0.26412 0.81041 0.26435 C 0.64757 0.33634 0.46753 0.26713 0.2967 0.26875 C 0.24062 0.26921 0.18298 0.29027 0.12725 0.29861 C 0.09184 0.30926 0.12517 0.30069 0.05694 0.30555 C 0.04913 0.30601 0.04826 0.30879 0.04114 0.31018 C 0.03038 0.3125 0.01145 0.31388 0.00138 0.31481 C -0.01563 0.32291 -0.03403 0.32893 -0.05191 0.33541 C -0.06007 0.33842 -0.06598 0.34421 -0.07414 0.34699 C -0.08681 0.35833 -0.07084 0.34513 -0.08612 0.35393 C -0.08924 0.35578 -0.09184 0.35902 -0.0948 0.36064 C -0.09914 0.36296 -0.10868 0.36527 -0.10868 0.36551 C -0.11476 0.37361 -0.12101 0.37546 -0.12917 0.37916 C -0.13594 0.38217 -0.14115 0.39004 -0.14688 0.39513 C -0.15296 0.40115 -0.15799 0.4037 -0.16389 0.41134 C -0.11771 0.45231 -0.04532 0.41481 0.01041 0.40902 C 0.05277 0.39259 0.10295 0.39282 0.1467 0.39051 C 0.22291 0.38657 0.29913 0.38125 0.37552 0.37453 C 0.20642 0.37291 -0.3007 0.39768 -0.13299 0.36759 C -0.12813 0.36666 -0.12379 0.36643 -0.11893 0.36527 C -0.11372 0.36412 -0.10868 0.36226 -0.1033 0.36064 C 0.20243 0.36226 0.50833 0.35301 0.81388 0.36527 C 0.82187 0.36551 0.81475 0.3875 0.81215 0.39745 C 0.80677 0.41481 0.76163 0.41759 0.75486 0.41828 C 0.45642 0.41666 0.15711 0.4199 -0.14132 0.41365 C -0.14497 0.41365 -0.14497 0.39976 -0.14497 0.4 C -0.1441 0.39236 -0.14497 0.36944 -0.13438 0.36759 C 0.10225 0.32338 0.33871 0.28171 0.57552 0.23888 C 0.65069 0.24004 0.72204 0.2287 0.79114 0.25949 C 0.8085 0.28217 0.78645 0.25532 0.80173 0.26875 C 0.80347 0.2706 0.80503 0.27361 0.80659 0.27569 C 0.8085 0.27754 0.81041 0.2787 0.81215 0.28032 C 0.8092 0.26481 0.7993 0.24467 0.78975 0.23426 C 0.78593 0.23009 0.78055 0.22824 0.7776 0.22291 C 0.77152 0.21296 0.76458 0.20277 0.75694 0.19513 C 0.75451 0.19305 0.75225 0.19213 0.75 0.19051 C 0.7467 0.18842 0.74409 0.18657 0.74149 0.18379 C 0.73871 0.18101 0.73732 0.17708 0.73454 0.17453 C 0.725 0.16597 0.71354 0.15949 0.70312 0.15162 C 0.69079 0.14189 0.67882 0.13125 0.66562 0.12384 C 0.65677 0.11226 0.6625 0.11851 0.6467 0.10787 C 0.63784 0.10185 0.62916 0.09467 0.62083 0.08726 C 0.61527 0.08263 0.60729 0.08101 0.60173 0.07801 C 0.58941 0.07176 0.57656 0.06713 0.56354 0.0618 C 0.5368 0.05069 0.51059 0.03634 0.48281 0.02731 C 0.46632 0.02199 0.44913 0.0199 0.43281 0.01365 C 0.42048 0.00902 0.41093 0.00416 0.39826 0.00208 C 0.36892 -0.01112 0.33767 -0.02338 0.30659 -0.0301 C 0.29305 -0.0375 0.27812 -0.03774 0.26388 -0.04375 C 0.23454 -0.05625 0.21267 -0.06204 0.18107 -0.06459 C 0.16493 -0.06899 0.14913 -0.07362 0.13281 -0.07616 C 0.1125 -0.08218 0.09132 -0.08635 0.07083 -0.08982 C 0.04947 -0.09908 0.02812 -0.10186 0.00694 -0.11042 C -0.0224 -0.10973 -0.05191 -0.11019 -0.08091 -0.10834 C -0.08907 -0.10787 -0.10504 -0.10371 -0.10504 -0.10348 C -0.10799 -0.09213 -0.11025 -0.0838 -0.11563 -0.07385 C -0.12171 -0.04862 -0.11841 -0.06505 -0.11563 -0.00718 C -0.11441 0.0125 -0.10625 0.02754 -0.09827 0.04351 C -0.09723 0.0456 -0.09775 0.04838 -0.09671 0.05046 C -0.09237 0.05902 -0.08386 0.07453 -0.07778 0.08263 C -0.07136 0.0912 -0.06285 0.09513 -0.05504 0.10092 C -0.03195 0.11898 -0.02101 0.12106 0.00694 0.12384 C 0.01614 0.12314 0.02517 0.12361 0.03454 0.12176 C 0.03941 0.1206 0.04409 0.10949 0.04826 0.10555 C 0.0526 0.08263 0.05659 0.0493 0.03941 0.03426 C 0.03732 0.03009 0.0368 0.02453 0.03454 0.0206 C 0.03211 0.01666 0.02291 0.0081 0.01892 0.00671 C 0.01493 0.00509 0.01093 0.0037 0.00694 0.00208 C 0.00468 0.00115 4.44444E-6 -0.00024 4.44444E-6 4.07407E-6 " pathEditMode="relative" rAng="0" ptsTypes="ffffffffffffffffffffffffffffffffffffffffffffffffffffffffffffffffffffffffffffffffffffffffffffffffffffffffffffffffffffffffffffffffffffffffffffffffffffffffA">
                                      <p:cBhvr>
                                        <p:cTn id="26" dur="2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" y="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5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56 0.04445 C 0.13438 0.05903 0.09965 0.04445 0.19288 0.04908 C 0.19896 0.04931 0.20573 0.0544 0.21181 0.05556 C 0.2349 0.06042 0.25747 0.06297 0.2809 0.06505 C 0.29931 0.07361 0.33177 0.07107 0.34809 0.07199 C 0.36945 0.07477 0.39063 0.08033 0.41181 0.08357 C 0.43767 0.0875 0.48854 0.0875 0.50504 0.08797 C 0.58542 0.08727 0.66597 0.08797 0.74636 0.08588 C 0.75903 0.08565 0.77118 0.07014 0.78264 0.06505 C 0.78438 0.06343 0.78594 0.06158 0.78767 0.06042 C 0.78924 0.05903 0.79132 0.05903 0.79288 0.05787 C 0.80486 0.04838 0.80573 0.0456 0.81528 0.03287 C 0.81823 0.02871 0.8257 0.02361 0.8257 0.02384 C 0.8316 0.01227 0.84115 0.00371 0.84983 -0.00416 C 0.85556 -0.00903 0.85955 -0.0169 0.86528 -0.02245 C 0.87101 -0.04491 0.88455 -0.05949 0.88941 -0.08472 C 0.88889 -0.11805 0.88924 -0.15185 0.88767 -0.18588 C 0.88733 -0.19444 0.87431 -0.2081 0.87222 -0.21088 C 0.86024 -0.22708 0.84583 -0.24606 0.82917 -0.2544 C 0.81354 -0.2625 0.79392 -0.26504 0.77743 -0.26852 C 0.75278 -0.26759 0.72795 -0.26805 0.7033 -0.2662 C 0.69514 -0.26528 0.68854 -0.25694 0.6809 -0.2544 C 0.6724 -0.2375 0.68368 -0.25764 0.67049 -0.24305 C 0.65972 -0.23125 0.67448 -0.23935 0.66181 -0.23379 C 0.65104 -0.21921 0.64149 -0.20347 0.63767 -0.18333 C 0.63802 -0.17106 0.63854 -0.15903 0.63941 -0.14676 C 0.64028 -0.13588 0.64288 -0.13032 0.64636 -0.12129 C 0.65347 -0.10231 0.65677 -0.09815 0.67222 -0.0912 C 0.67413 -0.09028 0.67552 -0.08773 0.67743 -0.08657 C 0.67969 -0.08495 0.68733 -0.08264 0.68941 -0.08217 C 0.71181 -0.08264 0.73438 -0.08287 0.75677 -0.08472 C 0.76823 -0.08495 0.77899 -0.10486 0.78941 -0.10972 C 0.7974 -0.11991 0.80764 -0.12616 0.81701 -0.13264 C 0.82865 -0.1412 0.83906 -0.15463 0.85156 -0.16018 C 0.85625 -0.16643 0.86111 -0.17384 0.86528 -0.18078 C 0.86788 -0.18518 0.87222 -0.19467 0.87222 -0.19444 C 0.87483 -0.20903 0.87309 -0.20046 0.87743 -0.21759 C 0.87795 -0.21991 0.87917 -0.22477 0.87917 -0.22477 C 0.87917 -0.23078 0.89948 -0.38611 0.86024 -0.42245 C 0.85816 -0.43333 0.85677 -0.43703 0.84983 -0.44305 C 0.84427 -0.45416 0.83715 -0.46088 0.82917 -0.46828 C 0.82743 -0.46991 0.82587 -0.47176 0.82396 -0.47291 C 0.82066 -0.475 0.81354 -0.47778 0.81354 -0.47778 C 0.77326 -0.47685 0.73316 -0.47731 0.69288 -0.47546 C 0.68924 -0.475 0.68264 -0.4706 0.68264 -0.4706 C 0.68038 -0.46828 0.6783 -0.46528 0.6757 -0.46389 C 0.6724 -0.46157 0.66528 -0.45903 0.66528 -0.45903 C 0.66354 -0.45741 0.66163 -0.45648 0.66024 -0.45463 C 0.65747 -0.45046 0.6533 -0.44074 0.6533 -0.44074 C 0.64618 -0.41273 0.64792 -0.38495 0.66024 -0.36018 C 0.6658 -0.34907 0.66719 -0.35555 0.6757 -0.34421 C 0.68229 -0.33565 0.68524 -0.33518 0.69462 -0.33264 C 0.7217 -0.33333 0.74879 -0.3331 0.7757 -0.33495 C 0.78403 -0.33565 0.79462 -0.34583 0.80156 -0.35092 C 0.81215 -0.35879 0.82188 -0.3669 0.83264 -0.37407 C 0.83663 -0.37662 0.83906 -0.38241 0.84288 -0.38565 C 0.84948 -0.39051 0.85521 -0.39352 0.86024 -0.40162 C 0.86719 -0.41319 0.86806 -0.4287 0.87396 -0.44074 C 0.87691 -0.53518 0.87691 -0.51088 0.87396 -0.64977 C 0.87379 -0.66111 0.86181 -0.67986 0.86181 -0.67963 C 0.85816 -0.69537 0.86337 -0.67685 0.85504 -0.69352 C 0.85399 -0.69583 0.85451 -0.69884 0.8533 -0.70069 C 0.85035 -0.70555 0.84636 -0.70949 0.84288 -0.71412 C 0.83993 -0.71805 0.83889 -0.72407 0.83594 -0.72801 C 0.83021 -0.73588 0.82535 -0.73819 0.81875 -0.74421 C 0.80781 -0.7544 0.81979 -0.74884 0.80677 -0.75324 C 0.79844 -0.76065 0.80347 -0.75694 0.79115 -0.76273 C 0.78924 -0.76366 0.78785 -0.76597 0.78594 -0.76713 C 0.78056 -0.77083 0.77448 -0.77384 0.76875 -0.77662 C 0.7342 -0.77569 0.69983 -0.77569 0.66528 -0.7743 C 0.65938 -0.77384 0.64809 -0.76713 0.64809 -0.7669 C 0.64583 -0.76504 0.64358 -0.76227 0.64115 -0.76018 C 0.63906 -0.75833 0.63646 -0.75787 0.63438 -0.75555 C 0.61962 -0.7412 0.63941 -0.75509 0.62222 -0.74421 C 0.62049 -0.74213 0.61892 -0.73935 0.61701 -0.73727 C 0.61545 -0.73541 0.61302 -0.73495 0.61181 -0.73264 C 0.61059 -0.73009 0.61111 -0.72639 0.61024 -0.72338 C 0.60938 -0.72106 0.60764 -0.71898 0.60677 -0.71643 C 0.60521 -0.71227 0.6033 -0.70278 0.6033 -0.70254 C 0.60382 -0.69213 0.60382 -0.68148 0.60504 -0.67083 C 0.6066 -0.65741 0.61094 -0.65278 0.61701 -0.64305 C 0.63333 -0.61736 0.64392 -0.61574 0.66875 -0.61088 C 0.6842 -0.61157 0.69983 -0.61134 0.71528 -0.61319 C 0.71788 -0.61342 0.71979 -0.61643 0.72222 -0.61759 C 0.7257 -0.61944 0.73264 -0.62222 0.73264 -0.62222 C 0.73872 -0.63078 0.74705 -0.63495 0.7533 -0.64305 C 0.76163 -0.6537 0.75695 -0.64676 0.76528 -0.66366 C 0.77083 -0.675 0.76788 -0.66736 0.77222 -0.68426 C 0.77344 -0.68912 0.7757 -0.69815 0.7757 -0.69791 C 0.77483 -0.72824 0.7809 -0.76319 0.76354 -0.78541 C 0.76007 -0.7993 0.75556 -0.8118 0.74636 -0.82014 C 0.74201 -0.8287 0.73906 -0.82893 0.73264 -0.83379 C 0.72292 -0.8412 0.72517 -0.84305 0.71701 -0.84537 C 0.69601 -0.85208 0.67413 -0.85 0.6533 -0.85903 C 0.4809 -0.85694 0.52257 -0.87453 0.44809 -0.85 C 0.44392 -0.84629 0.44028 -0.84166 0.43594 -0.83842 C 0.42986 -0.83379 0.42535 -0.83241 0.42049 -0.82477 C 0.4191 -0.82245 0.41788 -0.82014 0.41701 -0.81759 C 0.41545 -0.81319 0.41354 -0.80416 0.41354 -0.80416 C 0.40799 -0.7544 0.39757 -0.68426 0.41875 -0.64305 C 0.42309 -0.62592 0.41667 -0.64676 0.4257 -0.63148 C 0.42691 -0.62963 0.42622 -0.62639 0.42743 -0.62453 C 0.43368 -0.6162 0.43594 -0.6162 0.44288 -0.61319 C 0.46111 -0.59722 0.49115 -0.60787 0.50851 -0.60879 C 0.51545 -0.61551 0.525 -0.62106 0.5309 -0.62916 C 0.53264 -0.63148 0.53438 -0.63356 0.53594 -0.63611 C 0.53854 -0.64051 0.54288 -0.64977 0.54288 -0.64953 C 0.54948 -0.67662 0.55261 -0.70949 0.54288 -0.73495 C 0.54011 -0.74236 0.53542 -0.74815 0.53264 -0.75555 C 0.5224 -0.7831 0.50382 -0.80995 0.4809 -0.81759 C 0.44653 -0.84815 0.41302 -0.83935 0.37049 -0.84074 C 0.31719 -0.83935 0.26927 -0.83565 0.21701 -0.82685 C 0.20226 -0.81342 0.19323 -0.80463 0.1809 -0.78773 C 0.17813 -0.77361 0.16945 -0.76574 0.16528 -0.75324 C 0.16372 -0.74884 0.16181 -0.73958 0.16181 -0.73935 C 0.16285 -0.70833 0.15955 -0.69051 0.16875 -0.66597 C 0.1717 -0.65833 0.17691 -0.64768 0.1809 -0.64097 C 0.18386 -0.63565 0.19115 -0.62708 0.19115 -0.62708 C 0.19392 -0.6162 0.19792 -0.61643 0.20504 -0.61088 C 0.20851 -0.6081 0.21528 -0.60162 0.21528 -0.60139 C 0.23368 -0.60231 0.25208 -0.60278 0.27049 -0.60393 C 0.27743 -0.60463 0.28229 -0.61828 0.29115 -0.62222 C 0.29965 -0.63356 0.30156 -0.64977 0.31024 -0.66134 C 0.31528 -0.68241 0.31875 -0.70741 0.31024 -0.72801 C 0.30886 -0.73148 0.30243 -0.74352 0.29983 -0.74861 C 0.29219 -0.76366 0.28351 -0.77778 0.27222 -0.78773 C 0.26858 -0.79097 0.26389 -0.79166 0.26024 -0.79467 C 0.24549 -0.80648 0.23195 -0.81435 0.21528 -0.82014 C 0.17552 -0.81875 0.1599 -0.81713 0.12743 -0.81088 C 0.10243 -0.79977 0.08576 -0.78518 0.06701 -0.76018 C 0.06493 -0.75741 0.06215 -0.75602 0.06024 -0.75324 C 0.05504 -0.74537 0.05104 -0.73634 0.04636 -0.72801 C 0.04392 -0.72384 0.0408 -0.71944 0.03941 -0.71412 C 0.03889 -0.7118 0.03854 -0.70949 0.03767 -0.70741 C 0.03004 -0.68912 0.03247 -0.69977 0.02743 -0.68426 C 0.02483 -0.67708 0.01875 -0.66366 0.01875 -0.66342 C 0.01528 -0.64583 0.00955 -0.6294 0.00677 -0.61088 C 0.00625 -0.60324 0.00504 -0.59537 0.00504 -0.58773 C 0.00504 -0.56481 0.00608 -0.5419 0.00677 -0.51875 C 0.00764 -0.4919 0.00764 -0.44676 0.02743 -0.42916 C 0.03142 -0.42129 0.03247 -0.41713 0.04115 -0.41319 C 0.04462 -0.41157 0.04809 -0.41018 0.05156 -0.40856 C 0.0533 -0.40787 0.05677 -0.40625 0.05677 -0.40602 C 0.07292 -0.40717 0.08889 -0.40717 0.10504 -0.40856 C 0.11736 -0.40972 0.1283 -0.42986 0.13767 -0.43842 C 0.1382 -0.44074 0.13854 -0.44328 0.13941 -0.4456 C 0.14149 -0.45046 0.14636 -0.45903 0.14636 -0.45903 C 0.14583 -0.47893 0.14618 -0.49884 0.14462 -0.51875 C 0.14427 -0.52291 0.13733 -0.53032 0.13594 -0.53264 C 0.12622 -0.54977 0.1224 -0.55671 0.10851 -0.56736 C 0.09427 -0.57778 0.09688 -0.57801 0.07917 -0.58078 C 0.06945 -0.58009 0.05955 -0.57986 0.04983 -0.57893 C 0.04201 -0.57778 0.03316 -0.56828 0.0257 -0.56481 C 0.01701 -0.55602 0.01875 -0.55787 0.00851 -0.54861 C 0.00677 -0.54699 0.0033 -0.54421 0.0033 -0.54421 C -0.00382 -0.53032 -0.01024 -0.51504 -0.0191 -0.50278 C -0.02205 -0.4912 -0.02795 -0.48518 -0.03299 -0.47546 C -0.03576 -0.46389 -0.03819 -0.45532 -0.04323 -0.4456 C -0.04618 -0.42916 -0.04896 -0.41319 -0.05191 -0.39699 C -0.05139 -0.35995 -0.05885 -0.26435 -0.03472 -0.21991 C -0.03142 -0.20671 -0.02812 -0.19953 -0.02257 -0.18773 C -0.01875 -0.17963 -0.01788 -0.17407 -0.01562 -0.16504 C -0.01337 -0.15555 -0.00642 -0.1493 -0.00191 -0.1419 C 0.0066 -0.12893 0.01458 -0.12129 0.0257 -0.11203 C 0.0408 -0.1 0.03021 -0.10463 0.04288 -0.10046 C 0.05816 -0.08703 0.07691 -0.08125 0.09462 -0.07523 C 0.14323 -0.07731 0.13472 -0.07361 0.16354 -0.08657 C 0.17274 -0.0956 0.18264 -0.10787 0.19288 -0.11412 C 0.19809 -0.12129 0.20104 -0.12616 0.2033 -0.13495 C 0.20278 -0.16759 0.20313 -0.1993 0.20156 -0.23148 C 0.20087 -0.24583 0.19219 -0.25833 0.1875 -0.2706 C 0.1842 -0.27986 0.18316 -0.28588 0.17743 -0.29352 C 0.1724 -0.31389 0.15747 -0.32106 0.14288 -0.32592 C 0.1309 -0.325 0.11875 -0.32523 0.10677 -0.32338 C 0.09358 -0.32129 0.08056 -0.30926 0.06875 -0.30278 C 0.06337 -0.29977 0.0599 -0.30185 0.05504 -0.29815 C 0.03195 -0.28102 0.01563 -0.25162 0.00504 -0.21991 C 0.00156 -0.20972 -8.33333E-7 -0.20046 -0.00364 -0.19004 C -0.00278 -0.12384 -0.00868 -0.07986 0.00851 -0.025 C 0.01059 -0.01782 0.02969 0.01158 0.03438 0.01644 C 0.03872 0.0213 0.04271 0.02824 0.04809 0.03056 C 0.05156 0.03218 0.05851 0.03472 0.05851 0.03472 C 0.07136 0.04699 0.08229 0.05903 0.09636 0.06736 C 0.10868 0.07477 0.12292 0.07732 0.13594 0.08125 C 0.14636 0.08449 0.15625 0.0882 0.16701 0.09028 C 0.19913 0.08959 0.23142 0.08935 0.26354 0.08797 C 0.27639 0.0875 0.28889 0.07709 0.29983 0.06968 C 0.30886 0.06366 0.31962 0.05533 0.32917 0.05139 C 0.33264 0.04954 0.33646 0.04931 0.33941 0.04676 C 0.34497 0.04167 0.35035 0.03797 0.35677 0.03472 C 0.36302 0.02871 0.36858 0.02384 0.3757 0.01898 C 0.38576 0.00556 0.39809 -0.00254 0.40677 -0.01759 C 0.41111 -0.0412 0.40538 -0.01412 0.41181 -0.03379 C 0.4132 -0.03842 0.41528 -0.04745 0.41528 -0.04722 C 0.41945 -0.09328 0.42899 -0.14491 0.41181 -0.18588 C 0.40695 -0.19676 0.40677 -0.20555 0.39809 -0.21319 C 0.39167 -0.22592 0.38386 -0.23217 0.37396 -0.23842 C 0.37205 -0.23958 0.37066 -0.2419 0.36875 -0.24305 C 0.36545 -0.24491 0.35851 -0.24745 0.35851 -0.24722 C 0.33455 -0.26875 0.30955 -0.25324 0.27743 -0.25208 C 0.27101 -0.25023 0.26493 -0.24745 0.25851 -0.24537 C 0.25 -0.23866 0.24271 -0.23449 0.23438 -0.22708 C 0.23264 -0.22523 0.22917 -0.22222 0.22917 -0.22222 C 0.22257 -0.20903 0.21736 -0.19583 0.21354 -0.18078 C 0.20938 -0.14328 0.21007 -0.10532 0.21701 -0.06828 C 0.21875 -0.05903 0.22379 -0.04699 0.22743 -0.03842 C 0.22951 -0.03356 0.23438 -0.025 0.23438 -0.025 C 0.23767 -0.01041 0.2349 -0.01944 0.24636 0.0007 C 0.26129 0.02685 0.27205 0.04283 0.29462 0.05556 C 0.30087 0.05926 0.3066 0.06389 0.31354 0.06505 C 0.32049 0.06621 0.32743 0.06644 0.33438 0.06736 C 0.35226 0.07338 0.37101 0.07084 0.38941 0.07431 C 0.3967 0.07755 0.40434 0.07917 0.41181 0.08125 C 0.41875 0.0831 0.43264 0.08588 0.43264 0.08611 C 0.51111 0.08264 0.46632 0.08519 0.50504 0.07662 C 0.5125 0.06991 0.51927 0.06759 0.52743 0.06273 C 0.54583 0.05185 0.56372 0.03195 0.57917 0.01459 C 0.58455 0.00787 0.58889 -0.00069 0.59288 -0.00856 C 0.59583 -0.01458 0.59861 -0.02083 0.60156 -0.02685 C 0.60243 -0.02916 0.60504 -0.03379 0.60504 -0.03356 C 0.60886 -0.05463 0.60365 -0.03032 0.61181 -0.0544 C 0.61597 -0.06666 0.61736 -0.08032 0.61875 -0.09352 C 0.61823 -0.11875 0.61806 -0.14444 0.61701 -0.16944 C 0.61649 -0.18356 0.6099 -0.19676 0.60504 -0.20903 C 0.59149 -0.23981 0.57726 -0.2662 0.54983 -0.27523 C 0.54236 -0.28194 0.53438 -0.28194 0.5257 -0.28449 C 0.51129 -0.28333 0.49653 -0.28518 0.48264 -0.27986 C 0.46875 -0.27477 0.46129 -0.25509 0.44983 -0.24537 C 0.44705 -0.23078 0.44948 -0.23866 0.44115 -0.22222 C 0.43941 -0.21875 0.43698 -0.20463 0.43594 -0.1993 C 0.43646 -0.17731 0.43629 -0.15486 0.43767 -0.13264 C 0.43837 -0.12153 0.4434 -0.11088 0.44809 -0.10301 C 0.4507 -0.09838 0.45156 -0.0919 0.45504 -0.08889 C 0.47118 -0.075 0.48368 -0.07129 0.5033 -0.06828 C 0.52517 -0.06227 0.54774 -0.06342 0.56875 -0.07291 C 0.57049 -0.07361 0.5724 -0.07384 0.57396 -0.07523 C 0.57743 -0.07847 0.58038 -0.08241 0.58438 -0.08472 C 0.58785 -0.08588 0.59462 -0.08889 0.59462 -0.08866 C 0.59774 -0.09328 0.60226 -0.09583 0.60504 -0.10046 C 0.60625 -0.10231 0.6059 -0.10532 0.60677 -0.10787 C 0.61024 -0.11574 0.61545 -0.12361 0.62049 -0.13032 C 0.62361 -0.14676 0.62535 -0.16389 0.6309 -0.1787 C 0.63038 -0.23611 0.63021 -0.29352 0.62917 -0.35092 C 0.62865 -0.3706 0.61545 -0.39444 0.61024 -0.41319 C 0.60278 -0.44028 0.5882 -0.46088 0.5757 -0.48449 C 0.55365 -0.52592 0.53056 -0.57477 0.49115 -0.58773 C 0.48559 -0.59143 0.47917 -0.59236 0.47396 -0.59722 C 0.46997 -0.60046 0.4684 -0.60278 0.46354 -0.60393 C 0.45382 -0.60602 0.4441 -0.60648 0.43438 -0.60879 C 0.42969 -0.60972 0.42083 -0.61366 0.41701 -0.61551 C 0.40608 -0.61991 0.39392 -0.6206 0.38264 -0.62453 C 0.35677 -0.62407 0.3309 -0.62361 0.30504 -0.62222 C 0.29445 -0.62176 0.28073 -0.61643 0.27049 -0.61551 C 0.25451 -0.60879 0.24323 -0.59722 0.2309 -0.5831 C 0.22222 -0.57315 0.22865 -0.58518 0.22049 -0.57176 C 0.21632 -0.56504 0.21267 -0.55764 0.20851 -0.55092 C 0.19115 -0.52315 0.17743 -0.4912 0.16875 -0.45671 C 0.1691 -0.43518 0.16528 -0.37384 0.1757 -0.3419 C 0.17865 -0.33264 0.18611 -0.30949 0.19115 -0.30278 C 0.1941 -0.29907 0.20156 -0.29352 0.20156 -0.29328 C 0.20677 -0.28333 0.21424 -0.28078 0.22222 -0.27523 C 0.24358 -0.26134 0.26754 -0.2544 0.29115 -0.24977 C 0.31927 -0.23727 0.44844 -0.24722 0.46181 -0.24745 C 0.47465 -0.25162 0.48698 -0.25717 0.49983 -0.26134 C 0.51215 -0.27245 0.52483 -0.27847 0.53941 -0.28194 C 0.54861 -0.29004 0.55799 -0.29676 0.56684 -0.30509 C 0.57431 -0.3118 0.58073 -0.32106 0.5875 -0.32824 C 0.60538 -0.34653 0.625 -0.3625 0.64288 -0.38078 C 0.65399 -0.39213 0.66476 -0.40416 0.6757 -0.41528 C 0.67899 -0.41875 0.68351 -0.42014 0.68594 -0.42477 C 0.68767 -0.42754 0.68906 -0.43148 0.69115 -0.43403 C 0.70035 -0.44491 0.71372 -0.45578 0.72222 -0.46828 C 0.73212 -0.48287 0.7382 -0.50046 0.74636 -0.51643 C 0.74931 -0.53217 0.7566 -0.5412 0.76354 -0.55347 C 0.76615 -0.55764 0.76858 -0.5625 0.77049 -0.56736 C 0.7717 -0.57014 0.7724 -0.57361 0.77396 -0.57639 C 0.77535 -0.57893 0.77761 -0.58078 0.77917 -0.5831 C 0.78542 -0.59375 0.78663 -0.60139 0.79462 -0.60879 C 0.79583 -0.61157 0.79653 -0.61481 0.79809 -0.61759 C 0.79948 -0.62037 0.80191 -0.62176 0.8033 -0.62453 C 0.80434 -0.62662 0.80417 -0.6294 0.80504 -0.63148 C 0.80729 -0.6368 0.81233 -0.64606 0.81528 -0.65208 C 0.81649 -0.6544 0.81806 -0.65648 0.81875 -0.65926 C 0.81997 -0.66366 0.82014 -0.66898 0.82222 -0.67291 C 0.82344 -0.67523 0.8257 -0.67986 0.8257 -0.67963 " pathEditMode="relative" rAng="0" ptsTypes="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35" dur="2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" y="-4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7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8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85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8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8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85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95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666 -0.02222 C -0.01146 -0.01551 -0.00955 -0.00926 -0.00278 -0.00648 C 0.01406 0.00926 0.02309 0.02824 0.04375 0.0375 C 0.04861 0.0419 0.05834 0.05301 0.06441 0.05579 C 0.06788 0.05741 0.07465 0.06042 0.07465 0.06065 C 0.08993 0.0757 0.08299 0.07176 0.09375 0.07662 C 0.11597 0.09699 0.08299 0.06759 0.104 0.08333 C 0.1066 0.08519 0.10851 0.08796 0.11094 0.09028 C 0.11441 0.09352 0.11771 0.09699 0.12136 0.09931 C 0.12361 0.10116 0.12604 0.10208 0.12813 0.10417 C 0.13525 0.11111 0.13646 0.11505 0.14549 0.11783 C 0.15087 0.12917 0.15851 0.13148 0.16615 0.13866 C 0.17761 0.14954 0.16545 0.14283 0.17639 0.14792 C 0.1882 0.16343 0.20486 0.17963 0.22136 0.18449 C 0.22726 0.19259 0.23038 0.19537 0.23854 0.19838 C 0.24584 0.2081 0.2559 0.21296 0.26441 0.2213 C 0.27917 0.23542 0.29288 0.25162 0.3092 0.26273 C 0.31754 0.27917 0.33351 0.28542 0.34375 0.29954 C 0.35695 0.31736 0.34983 0.30996 0.36441 0.32246 C 0.38004 0.33611 0.38715 0.36158 0.40226 0.37546 C 0.41163 0.39421 0.39931 0.37153 0.41094 0.38681 C 0.4125 0.38866 0.41302 0.3919 0.41441 0.39352 C 0.4158 0.3956 0.41806 0.39653 0.41962 0.39815 C 0.42327 0.40255 0.42639 0.40764 0.42986 0.41227 C 0.43281 0.41621 0.44028 0.4213 0.44028 0.42153 C 0.44601 0.43287 0.44202 0.42662 0.454 0.4375 C 0.47952 0.46042 0.45695 0.44931 0.47136 0.45556 C 0.47761 0.46458 0.48507 0.47246 0.49375 0.47662 C 0.5059 0.4875 0.5 0.48426 0.51094 0.48796 C 0.52552 0.49954 0.54202 0.50671 0.55747 0.51574 C 0.57361 0.52523 0.58802 0.53958 0.604 0.55 C 0.61007 0.5581 0.61424 0.5581 0.62136 0.56366 C 0.6316 0.57222 0.64236 0.58056 0.654 0.58449 C 0.65573 0.58611 0.65729 0.58796 0.6592 0.58912 C 0.6625 0.59121 0.66962 0.59375 0.66962 0.59398 C 0.67778 0.6007 0.68785 0.61296 0.69722 0.61667 C 0.70729 0.62546 0.71181 0.63009 0.72292 0.63519 C 0.72465 0.63565 0.72639 0.63681 0.72813 0.6375 C 0.72986 0.63796 0.73334 0.63982 0.73334 0.64005 C 0.87622 0.57593 0.77066 0.24074 0.73507 0.05093 C 0.7342 0.03125 0.73455 0.0125 0.72986 -0.00648 C 0.7309 -0.0618 0.73368 -0.10648 0.7316 -0.16018 C 0.73073 -0.18171 0.7316 -0.23264 0.71441 -0.24768 C 0.70174 -0.23634 0.69601 -0.21528 0.68334 -0.20393 C 0.67882 -0.19491 0.66181 -0.16944 0.654 -0.1625 C 0.65191 -0.1544 0.6474 -0.14954 0.64202 -0.14421 C 0.63038 -0.13241 0.61181 -0.11319 0.59879 -0.10741 C 0.57917 -0.08727 0.55556 -0.075 0.53507 -0.05671 C 0.52882 -0.05139 0.51702 -0.04329 0.5092 -0.03842 C 0.5059 -0.03634 0.49879 -0.03403 0.49879 -0.03356 C 0.49184 -0.02754 0.47986 -0.01667 0.47292 -0.01319 C 0.46025 -0.00764 0.44618 0.00023 0.43507 0.00996 C 0.41927 0.02338 0.4033 0.03681 0.38681 0.04908 C 0.37813 0.05533 0.36893 0.06389 0.36094 0.07176 C 0.35504 0.07778 0.35209 0.08472 0.34549 0.08796 C 0.33316 0.1044 0.33368 0.10208 0.32136 0.11343 C 0.31719 0.1213 0.31441 0.12639 0.30747 0.12917 C 0.29011 0.15232 0.27049 0.17408 0.25052 0.19375 C 0.23108 0.21296 0.24792 0.20417 0.23507 0.20996 C 0.22066 0.22338 0.2099 0.24213 0.19549 0.25579 C 0.1934 0.25787 0.1908 0.2588 0.18854 0.26042 C 0.18681 0.26181 0.18507 0.26343 0.18334 0.26505 C 0.1632 0.28472 0.14202 0.30324 0.12292 0.32477 C 0.11181 0.33727 0.09549 0.34283 0.08507 0.35695 C 0.07518 0.36991 0.08177 0.36181 0.06441 0.38009 C 0.03715 0.40833 0.06077 0.39144 0.04375 0.40301 C 0.03698 0.41505 0.02882 0.41945 0.01962 0.42824 C 0.00052 0.4463 0.02552 0.42292 0.00573 0.44421 C 0.00035 0.45 -0.0066 0.45394 -0.01146 0.46042 C -0.02153 0.47361 -0.03368 0.48264 -0.04427 0.49491 C -0.05173 0.50347 -0.05903 0.51181 -0.06666 0.52014 C -0.07882 0.53333 -0.09114 0.54769 -0.10278 0.56134 C -0.11979 0.58171 -0.10694 0.56991 -0.1184 0.58009 C -0.12864 0.59977 -0.14305 0.61482 -0.15278 0.63519 C -0.15347 0.63333 -0.15798 0.62222 -0.15798 0.61875 C -0.15798 0.36759 -0.1559 0.03472 -0.15451 -0.22917 C -0.14531 -0.21227 -0.15416 -0.22477 -0.14427 -0.21759 C -0.13646 -0.2118 -0.12778 -0.19884 -0.1184 -0.19699 C -0.11267 -0.19606 -0.10694 -0.19537 -0.10121 -0.19467 C 0.10486 -0.10324 0.33334 -0.19167 0.55052 -0.19236 C 0.56354 -0.19606 0.5757 -0.20278 0.58854 -0.20625 C 0.62361 -0.21574 0.65851 -0.22662 0.69375 -0.23611 C 0.69775 -0.23449 0.70434 -0.2368 0.70573 -0.23148 C 0.70712 -0.22616 0.70104 -0.22222 0.69879 -0.21759 C 0.69393 -0.20787 0.69063 -0.19884 0.68334 -0.19236 C 0.679 -0.18356 0.67188 -0.17523 0.66441 -0.17199 C 0.65521 -0.1625 0.64792 -0.15162 0.63681 -0.14653 C 0.62709 -0.13356 0.61389 -0.12986 0.60226 -0.12106 C 0.59479 -0.11551 0.58785 -0.10856 0.57986 -0.10509 C 0.56858 -0.09375 0.57535 -0.10023 0.5592 -0.08657 C 0.55226 -0.08125 0.54375 -0.0787 0.53681 -0.07292 C 0.5316 -0.06852 0.5257 -0.06481 0.52136 -0.05903 C 0.51962 -0.05671 0.51823 -0.05393 0.51615 -0.05208 C 0.50209 -0.04028 0.48715 -0.03148 0.47292 -0.01991 C 0.46719 -0.01551 0.46111 -0.01157 0.45573 -0.00648 C 0.44618 0.00301 0.43768 0.01389 0.42639 0.01898 C 0.41077 0.03287 0.39445 0.05208 0.37639 0.06042 C 0.36163 0.07384 0.34653 0.08588 0.33334 0.10162 C 0.32726 0.10903 0.32101 0.11621 0.31615 0.12477 C 0.3132 0.13009 0.31094 0.13634 0.30747 0.14097 C 0.29775 0.15394 0.3066 0.13611 0.29722 0.15232 C 0.28733 0.16921 0.27674 0.19838 0.26094 0.20533 C 0.2559 0.21204 0.25226 0.21597 0.24549 0.21898 C 0.25452 0.22315 0.26389 0.22639 0.27292 0.23033 C 0.2816 0.23449 0.28472 0.24722 0.29375 0.25116 C 0.29965 0.25926 0.30677 0.26181 0.31268 0.26968 C 0.31406 0.27153 0.31476 0.27477 0.31615 0.27639 C 0.32205 0.28426 0.33177 0.29121 0.33854 0.29722 C 0.34063 0.29908 0.34184 0.30208 0.34375 0.30417 C 0.35035 0.31181 0.35851 0.31667 0.36615 0.32246 C 0.37309 0.32801 0.38073 0.33496 0.38854 0.33843 C 0.39722 0.34746 0.40434 0.35162 0.41441 0.35695 C 0.42205 0.37222 0.41268 0.35648 0.42465 0.36621 C 0.43281 0.37269 0.43976 0.38496 0.44879 0.38912 C 0.45643 0.39699 0.47014 0.41458 0.47986 0.41898 C 0.48889 0.43079 0.50035 0.43958 0.51094 0.44884 C 0.51302 0.45093 0.51424 0.45371 0.51615 0.45556 C 0.52205 0.46227 0.52118 0.4588 0.52813 0.46505 C 0.5375 0.47292 0.54653 0.48195 0.55573 0.49028 C 0.58768 0.51852 0.54965 0.47639 0.58681 0.51343 C 0.59479 0.5213 0.60781 0.53889 0.61788 0.54329 C 0.62969 0.5544 0.6415 0.56806 0.654 0.57778 C 0.65556 0.57894 0.65764 0.57894 0.6592 0.58009 C 0.66285 0.58264 0.66615 0.58611 0.66962 0.58912 C 0.68004 0.59815 0.68854 0.61181 0.70052 0.61667 C 0.71215 0.62662 0.72361 0.63866 0.73681 0.64445 C 0.79375 0.53033 0.74202 0.63681 0.73854 0.25116 C 0.73837 0.24028 0.7349 0.22963 0.73334 0.21898 C 0.73281 0.21528 0.7316 0.20764 0.7316 0.20787 C 0.72292 0.09236 0.72917 0.18264 0.7316 -0.09583 C 0.73195 -0.13079 0.72882 -0.19352 0.73681 -0.23611 C 0.73629 -0.24606 0.73768 -0.25648 0.73507 -0.26597 C 0.7342 -0.26898 0.73056 -0.26852 0.72813 -0.26852 C 0.71945 -0.26852 0.71094 -0.26667 0.70226 -0.26597 C 0.67986 -0.25995 0.66615 -0.25833 0.64028 -0.25671 C 0.56441 -0.24653 0.48351 -0.25139 0.40747 -0.25 C 0.31788 -0.24421 0.22813 -0.24444 0.13854 -0.24097 C 0.11042 -0.2375 0.08212 -0.23264 0.054 -0.23148 C 0.00521 -0.22963 -0.09253 -0.22708 -0.09253 -0.22662 C -0.15052 -0.2206 -0.12118 -0.22315 -0.18038 -0.21991 C -0.17916 -0.20995 -0.17743 -0.20116 -0.17361 -0.19236 C -0.16528 -0.17292 -0.14826 -0.1625 -0.13906 -0.14421 C -0.11962 -0.10509 -0.08906 -0.07592 -0.05972 -0.05 C -0.05069 -0.04213 -0.04219 -0.02893 -0.03212 -0.02454 C -0.02482 -0.01713 -0.01736 -0.01065 -0.00972 -0.00393 C 0.00347 0.00787 -0.01163 -0.00023 0.00052 0.00533 C 0.00781 0.01505 0.01615 0.02107 0.02465 0.02824 C 0.03629 0.03796 0.04688 0.05208 0.0592 0.06042 C 0.07795 0.07292 0.06754 0.06505 0.08334 0.07894 C 0.0915 0.08588 0.09861 0.09121 0.10747 0.09722 C 0.11111 0.09977 0.11389 0.1044 0.11788 0.10648 C 0.12136 0.1081 0.12813 0.11111 0.12813 0.11134 C 0.12934 0.11343 0.12986 0.11621 0.1316 0.11783 C 0.13472 0.12014 0.14202 0.12246 0.14202 0.12246 C 0.14827 0.12871 0.15347 0.1331 0.16094 0.13634 C 0.17535 0.15 0.19045 0.15949 0.20573 0.17083 C 0.21337 0.17639 0.2184 0.1831 0.22639 0.18658 C 0.22813 0.18889 0.22952 0.19167 0.2316 0.19375 C 0.23368 0.1956 0.23715 0.19537 0.23854 0.19838 C 0.23941 0.20023 0.23802 0.20347 0.23681 0.20533 C 0.23386 0.20926 0.22986 0.21158 0.22639 0.21458 C 0.21997 0.22014 0.21476 0.22894 0.20747 0.23287 C 0.20452 0.23449 0.20156 0.23542 0.19879 0.2375 C 0.19202 0.24259 0.1875 0.24815 0.17986 0.25116 C 0.17639 0.25394 0.17361 0.25857 0.16962 0.26042 C 0.16788 0.26111 0.16597 0.26158 0.16441 0.26273 C 0.15781 0.26713 0.15382 0.27431 0.14722 0.27871 C 0.14323 0.28658 0.14011 0.28958 0.13334 0.29259 C 0.12344 0.30579 0.11146 0.31597 0.10052 0.32708 C 0.09288 0.33496 0.08438 0.34491 0.07639 0.35232 C 0.06337 0.36482 0.0467 0.37338 0.03507 0.38912 C 0.02552 0.40185 0.01354 0.41088 0.004 0.42361 C -0.00382 0.43403 0.00538 0.42824 -0.00451 0.43287 C -0.01076 0.44537 -0.01927 0.45417 -0.02864 0.46273 C -0.03524 0.4757 -0.04097 0.4882 -0.04948 0.49954 C -0.05278 0.5125 -0.04896 0.50046 -0.05625 0.51343 C -0.06493 0.52824 -0.071 0.5456 -0.08212 0.55695 C -0.08646 0.56806 -0.09201 0.57685 -0.09774 0.58681 C -0.10156 0.59283 -0.10278 0.60301 -0.10798 0.60764 C -0.10972 0.60926 -0.11163 0.61042 -0.11319 0.61204 C -0.11996 0.62107 -0.12239 0.63241 -0.13038 0.63982 C -0.1316 0.64213 -0.13541 0.65162 -0.13906 0.65116 C -0.14149 0.65046 -0.14253 0.64676 -0.14427 0.64445 C -0.14635 0.63079 -0.14965 0.61875 -0.15121 0.60533 C -0.15243 0.46158 -0.16389 0.3044 -0.14253 0.16134 C -0.14201 0.05671 -0.14323 -0.04861 -0.1408 -0.15324 C -0.1408 -0.15648 -0.13698 -0.14907 -0.13559 -0.14653 C -0.12153 -0.1206 -0.14392 -0.15463 -0.12708 -0.12801 C -0.11857 -0.11458 -0.11215 -0.0993 -0.10278 -0.08657 C -0.09982 -0.07384 -0.09201 -0.0618 -0.08385 -0.0544 C -0.07205 -0.03241 -0.07934 -0.04236 -0.06146 -0.02454 C -0.0467 -0.00972 -0.06423 -0.01944 -0.05121 -0.01319 C -0.04583 -0.00254 -0.03663 0.00718 -0.02864 0.01435 C -0.02535 0.01759 -0.02135 0.01968 -0.0184 0.02338 C -0.01285 0.03102 -0.00816 0.03496 -0.00121 0.03982 C 0.00347 0.04931 0.00747 0.04977 0.01441 0.05579 C 0.02101 0.06111 0.02587 0.07107 0.03334 0.07431 C 0.04636 0.08009 0.0592 0.08982 0.06962 0.10162 C 0.07986 0.11343 0.09097 0.12361 0.10226 0.13403 C 0.1066 0.13796 0.1125 0.1382 0.11615 0.14329 C 0.12327 0.15232 0.13177 0.15949 0.14028 0.16621 C 0.14462 0.16968 0.14983 0.1713 0.154 0.17546 C 0.16493 0.18611 0.175 0.19283 0.18681 0.2007 C 0.19288 0.20463 0.19618 0.21273 0.20226 0.21667 C 0.20799 0.22014 0.21406 0.22361 0.21962 0.22801 C 0.24306 0.24815 0.21163 0.22315 0.2316 0.24213 C 0.23993 0.25023 0.25035 0.25509 0.2592 0.26273 C 0.26545 0.26783 0.26945 0.27315 0.27639 0.27639 C 0.28525 0.2882 0.27952 0.28195 0.29549 0.29259 C 0.30538 0.29908 0.3092 0.30648 0.31962 0.31111 C 0.32743 0.31875 0.33577 0.32454 0.34375 0.33171 C 0.35695 0.34352 0.34115 0.33496 0.354 0.34074 C 0.36198 0.34861 0.36893 0.35764 0.37639 0.36621 C 0.38351 0.37431 0.39167 0.38102 0.39879 0.38912 C 0.40347 0.39445 0.40834 0.39931 0.41268 0.40533 C 0.41406 0.40718 0.41459 0.41042 0.41615 0.41227 C 0.41754 0.41389 0.41979 0.41343 0.42136 0.41458 C 0.425 0.41713 0.42813 0.4206 0.4316 0.42361 C 0.44028 0.43125 0.44775 0.43935 0.45747 0.44421 C 0.47761 0.47014 0.50486 0.49421 0.52986 0.51111 C 0.54011 0.51806 0.54792 0.52523 0.5592 0.5294 C 0.57205 0.54213 0.55972 0.53195 0.57465 0.53866 C 0.58872 0.54491 0.60261 0.55347 0.61615 0.56134 C 0.62118 0.56435 0.62656 0.56597 0.6316 0.56806 C 0.63507 0.57014 0.63854 0.57153 0.64202 0.57315 C 0.64375 0.57384 0.64722 0.57546 0.64722 0.5757 C 0.65382 0.58148 0.66025 0.58218 0.66788 0.58449 C 0.67344 0.5882 0.67986 0.58912 0.68507 0.59375 C 0.68976 0.59792 0.69167 0.59977 0.69722 0.60301 C 0.70052 0.60486 0.70747 0.60764 0.70747 0.60764 C 0.71146 0.61158 0.7158 0.61482 0.71962 0.61875 C 0.72153 0.62107 0.72257 0.62408 0.72465 0.62546 C 0.72795 0.62894 0.73177 0.63009 0.73507 0.63287 C 0.73455 0.63796 0.73507 0.64421 0.73334 0.64908 C 0.73073 0.65695 0.71163 0.65764 0.7092 0.6581 C 0.68212 0.65718 0.65521 0.65718 0.62813 0.65579 C 0.61788 0.65533 0.6092 0.64977 0.59879 0.64908 C 0.51597 0.64445 0.43334 0.6419 0.35052 0.6375 C 0.28351 0.62847 0.21042 0.62963 0.14375 0.62824 C 0.05573 0.62894 -0.03212 0.63125 -0.12014 0.63056 C -0.17535 0.63009 -0.16944 0.64769 -0.17361 0.60972 C -0.17274 0.60139 -0.17413 0.59121 -0.17014 0.58449 C -0.15816 0.56412 -0.16389 0.5757 -0.15121 0.56597 C -0.14062 0.5581 -0.13212 0.54722 -0.12014 0.54329 C -0.10416 0.52732 -0.08576 0.51597 -0.07014 0.49954 C -0.06753 0.49676 -0.0658 0.49259 -0.06319 0.49028 C -0.06007 0.48704 -0.0559 0.48634 -0.05278 0.48333 C -0.05017 0.48079 -0.04861 0.47685 -0.046 0.47431 C -0.04392 0.47222 -0.04114 0.47176 -0.03906 0.46968 C -0.03698 0.46783 -0.03594 0.46458 -0.03385 0.46273 C -0.0243 0.4544 -0.00607 0.44074 0.004 0.43519 C 0.02118 0.41227 0.04323 0.39676 0.06268 0.37778 C 0.07292 0.36759 0.08334 0.35764 0.09375 0.34792 C 0.10556 0.33681 0.10886 0.33033 0.12136 0.32477 C 0.13542 0.30533 0.16059 0.29074 0.17813 0.27639 C 0.18351 0.27246 0.18941 0.26852 0.19375 0.26273 C 0.19549 0.26042 0.1967 0.25741 0.19879 0.25579 C 0.20139 0.25347 0.20486 0.25324 0.20747 0.25116 C 0.21719 0.24329 0.22344 0.23241 0.23334 0.2257 C 0.2408 0.21088 0.23212 0.22616 0.24202 0.21458 C 0.24566 0.20996 0.25226 0.2007 0.25226 0.20093 C 0.25278 0.19838 0.25295 0.1956 0.254 0.19375 C 0.25538 0.19097 0.25816 0.18982 0.2592 0.18658 C 0.26129 0.18102 0.26111 0.17431 0.26268 0.16852 C 0.26025 0.15509 0.25695 0.15 0.24722 0.1456 C 0.23386 0.14769 0.22882 0.14491 0.22465 0.16134 C 0.22639 0.17477 0.22934 0.20347 0.24375 0.20533 C 0.24896 0.20556 0.254 0.20533 0.2592 0.20533 " pathEditMode="relative" rAng="0" ptsTypes="ffffffffffffffffffffffffffffffffffffffffffffffffffffffffffffff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67" dur="3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95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95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65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642910" y="1357298"/>
            <a:ext cx="8501090" cy="3286148"/>
            <a:chOff x="3357554" y="1785926"/>
            <a:chExt cx="2635657" cy="157163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357554" y="1785926"/>
              <a:ext cx="2571736" cy="1571636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3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357554" y="1857364"/>
              <a:ext cx="2635657" cy="12217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</a:t>
              </a:r>
              <a:r>
                <a:rPr lang="ru-RU" sz="8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.Центр </a:t>
              </a:r>
            </a:p>
            <a:p>
              <a:pPr algn="ctr"/>
              <a:r>
                <a:rPr lang="ru-RU" sz="8000" b="1" cap="none" spc="0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конструктиумс</a:t>
              </a:r>
              <a:endParaRPr lang="ru-RU" sz="8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85918" y="0"/>
            <a:ext cx="6000792" cy="68580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3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ракета1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75752"/>
            <a:ext cx="4857784" cy="678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upit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714356"/>
            <a:ext cx="1500198" cy="1500198"/>
          </a:xfrm>
          <a:prstGeom prst="rect">
            <a:avLst/>
          </a:prstGeom>
        </p:spPr>
      </p:pic>
      <p:pic>
        <p:nvPicPr>
          <p:cNvPr id="3" name="Рисунок 2" descr="ракета1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2668965"/>
            <a:ext cx="3000396" cy="4189035"/>
          </a:xfrm>
          <a:prstGeom prst="rect">
            <a:avLst/>
          </a:prstGeom>
        </p:spPr>
      </p:pic>
      <p:pic>
        <p:nvPicPr>
          <p:cNvPr id="4" name="звуки-Взлет-ракеты-1(mp3-sait.inf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animMotion origin="layout" path="M 4.72222E-6 8.88889E-6 C 0.00156 -0.0037 0.0066 -0.01273 0.00694 -0.01851 C 0.00816 -0.0368 0.00486 -0.05671 0.01024 -0.07361 C 0.0184 -0.0993 0.03125 -0.12036 0.04306 -0.14259 C 0.04462 -0.14536 0.04497 -0.14907 0.04653 -0.15185 C 0.05694 -0.17106 0.04757 -0.13865 0.06198 -0.17708 C 0.06701 -0.19074 0.07413 -0.20208 0.08108 -0.21388 C 0.09045 -0.23009 0.09809 -0.24675 0.11024 -0.25972 C 0.11302 -0.27106 0.12257 -0.27731 0.12934 -0.28518 C 0.13646 -0.29328 0.1434 -0.30486 0.15174 -0.31041 C 0.1533 -0.31157 0.15521 -0.3118 0.15694 -0.31273 C 0.1592 -0.31411 0.16146 -0.31574 0.16372 -0.31736 C 0.17066 -0.33055 0.16285 -0.31874 0.17413 -0.32638 C 0.18281 -0.33217 0.19097 -0.34212 0.2 -0.34722 C 0.21042 -0.35324 0.20347 -0.34629 0.21198 -0.35185 C 0.23056 -0.36411 0.24913 -0.37731 0.26719 -0.39074 C 0.27622 -0.39745 0.28004 -0.4037 0.28958 -0.40694 C 0.31267 -0.42754 0.34375 -0.43425 0.37049 -0.44143 C 0.3724 -0.44189 0.37413 -0.44328 0.37569 -0.44374 C 0.38038 -0.4449 0.38507 -0.44513 0.38941 -0.44606 C 0.39531 -0.44745 0.40694 -0.45069 0.40694 -0.45069 C 0.44444 -0.44976 0.48438 -0.44606 0.5224 -0.44606 " pathEditMode="relative" ptsTypes="fffffffffffffffffffffA">
                                      <p:cBhvr>
                                        <p:cTn id="8" dur="2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0"/>
                            </p:stCondLst>
                            <p:childTnLst>
                              <p:par>
                                <p:cTn id="1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52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1785926"/>
            <a:ext cx="865967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путешествие</a:t>
            </a:r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jupi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8" y="642918"/>
            <a:ext cx="1784845" cy="1788332"/>
          </a:xfrm>
          <a:prstGeom prst="rect">
            <a:avLst/>
          </a:prstGeom>
        </p:spPr>
      </p:pic>
      <p:pic>
        <p:nvPicPr>
          <p:cNvPr id="9" name="Рисунок 8" descr="ракета1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45415">
            <a:off x="92447" y="2032500"/>
            <a:ext cx="4067521" cy="5678913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8.33333E-7 -8.14815E-6 C 0.23194 -0.16644 0.46406 -0.33288 0.55694 -0.40001 " pathEditMode="relative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1643050"/>
            <a:ext cx="2635657" cy="1571636"/>
            <a:chOff x="0" y="1643050"/>
            <a:chExt cx="2635657" cy="157163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0" y="1643050"/>
              <a:ext cx="2571736" cy="1571636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3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1643050"/>
              <a:ext cx="2635657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1.Центр </a:t>
              </a:r>
            </a:p>
            <a:p>
              <a:pPr algn="ctr"/>
              <a:r>
                <a:rPr lang="ru-RU" sz="4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УНИКУМС</a:t>
              </a:r>
              <a:endParaRPr lang="ru-RU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142976" y="0"/>
            <a:ext cx="4214842" cy="1428736"/>
            <a:chOff x="1142976" y="0"/>
            <a:chExt cx="4214842" cy="1428736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214414" y="71438"/>
              <a:ext cx="4071966" cy="1357298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3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142976" y="0"/>
              <a:ext cx="4214842" cy="126188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2.Центр </a:t>
              </a:r>
            </a:p>
            <a:p>
              <a:pPr algn="ctr"/>
              <a:r>
                <a:rPr lang="ru-RU" sz="4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ПРОГРАММИУМС</a:t>
              </a:r>
              <a:endPara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500694" y="428604"/>
            <a:ext cx="3286148" cy="1285884"/>
            <a:chOff x="5500694" y="428604"/>
            <a:chExt cx="3286148" cy="1285884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500694" y="428604"/>
              <a:ext cx="3214710" cy="1285884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3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500694" y="500042"/>
              <a:ext cx="3286148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3.Центр </a:t>
              </a:r>
            </a:p>
            <a:p>
              <a:pPr algn="ctr"/>
              <a:r>
                <a:rPr lang="ru-RU" sz="3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ФИГУРИУМС</a:t>
              </a:r>
              <a:endParaRPr lang="ru-RU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022676" y="1928802"/>
            <a:ext cx="3121326" cy="1285884"/>
            <a:chOff x="6072198" y="1928802"/>
            <a:chExt cx="3071803" cy="1285884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072198" y="2000240"/>
              <a:ext cx="3007881" cy="1214446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3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072199" y="1928802"/>
              <a:ext cx="3071802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4.Центр </a:t>
              </a:r>
            </a:p>
            <a:p>
              <a:pPr algn="ctr"/>
              <a:r>
                <a:rPr lang="ru-RU" sz="3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МОЛНИУМС</a:t>
              </a:r>
              <a:endParaRPr lang="ru-RU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643438" y="3500438"/>
            <a:ext cx="4500562" cy="1276360"/>
            <a:chOff x="2500298" y="3081334"/>
            <a:chExt cx="4429156" cy="127636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851821" y="3081334"/>
              <a:ext cx="3714776" cy="1276360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3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500298" y="3152772"/>
              <a:ext cx="4429156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5.Центр </a:t>
              </a:r>
            </a:p>
            <a:p>
              <a:pPr algn="ctr"/>
              <a:r>
                <a:rPr lang="ru-RU" sz="3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КОНСТРУКТИУМС</a:t>
              </a:r>
              <a:endParaRPr lang="ru-RU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357290" y="571480"/>
            <a:ext cx="675204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 ПОДГОТОВКИ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МЕЖПЛАНЕТНЫМ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ЭКСПЕДИЦИЯМ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" name="Рисунок 24" descr="медаль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6935"/>
            <a:ext cx="1289298" cy="2281065"/>
          </a:xfrm>
          <a:prstGeom prst="rect">
            <a:avLst/>
          </a:prstGeom>
        </p:spPr>
      </p:pic>
      <p:pic>
        <p:nvPicPr>
          <p:cNvPr id="29" name="Рисунок 28" descr="ракета1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532091">
            <a:off x="6291165" y="4342382"/>
            <a:ext cx="2193060" cy="3061865"/>
          </a:xfrm>
          <a:prstGeom prst="rect">
            <a:avLst/>
          </a:prstGeom>
        </p:spPr>
      </p:pic>
      <p:pic>
        <p:nvPicPr>
          <p:cNvPr id="30" name="Рисунок 29" descr="кубок-санора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3372" y="4429132"/>
            <a:ext cx="1723243" cy="2625896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1428728" y="4500570"/>
            <a:ext cx="1281294" cy="2143116"/>
            <a:chOff x="1428728" y="4500570"/>
            <a:chExt cx="1281294" cy="2143116"/>
          </a:xfrm>
        </p:grpSpPr>
        <p:pic>
          <p:nvPicPr>
            <p:cNvPr id="31" name="Рисунок 30" descr="медаль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28728" y="4500570"/>
              <a:ext cx="1225662" cy="2143116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1500166" y="4857760"/>
              <a:ext cx="120985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2000" b="1" cap="all" spc="0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Медаль</a:t>
              </a:r>
            </a:p>
          </p:txBody>
        </p:sp>
      </p:grpSp>
      <p:pic>
        <p:nvPicPr>
          <p:cNvPr id="34" name="Рисунок 33" descr="статуэтка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6050" y="4572008"/>
            <a:ext cx="1490857" cy="2047881"/>
          </a:xfrm>
          <a:prstGeom prst="rect">
            <a:avLst/>
          </a:prstGeom>
        </p:spPr>
      </p:pic>
      <p:pic>
        <p:nvPicPr>
          <p:cNvPr id="26" name="Interesnaya_melodiya_-_Kosmicheskaya_muzyka._Nne_bezumno_s_detstva_nravitsya_eta_melodiya._Kakaya-to_tainst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55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40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21" grpId="0"/>
      <p:bldP spid="2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857356" y="1357298"/>
            <a:ext cx="5786446" cy="3286148"/>
            <a:chOff x="3357554" y="1785926"/>
            <a:chExt cx="2635657" cy="157163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357554" y="1785926"/>
              <a:ext cx="2571736" cy="1571636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3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357554" y="1857364"/>
              <a:ext cx="2635657" cy="12217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1.Центр </a:t>
              </a:r>
            </a:p>
            <a:p>
              <a:pPr algn="ctr"/>
              <a:r>
                <a:rPr lang="ru-RU" sz="8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УНИКУМС</a:t>
              </a:r>
              <a:endParaRPr lang="ru-RU" sz="8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357166"/>
            <a:ext cx="8572560" cy="560153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Путём перестановки букв составьте слова:</a:t>
            </a:r>
          </a:p>
          <a:p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6000" dirty="0" smtClean="0"/>
              <a:t>   </a:t>
            </a:r>
            <a:r>
              <a:rPr lang="ru-RU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PITAN</a:t>
            </a:r>
            <a:endParaRPr lang="ru-RU" sz="6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ИГРУФА</a:t>
            </a:r>
            <a:endParaRPr lang="ru-RU" sz="6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РКГУ</a:t>
            </a:r>
            <a:endParaRPr lang="ru-RU" sz="6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ИЛНЯИ</a:t>
            </a:r>
            <a:endParaRPr lang="ru-RU" sz="5400" b="1" cap="none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357166"/>
            <a:ext cx="8572560" cy="560153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Путём перестановки букв составьте слова:</a:t>
            </a:r>
          </a:p>
          <a:p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6000" dirty="0" smtClean="0"/>
              <a:t>   </a:t>
            </a:r>
            <a:r>
              <a:rPr lang="ru-RU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PITAN</a:t>
            </a:r>
            <a:endParaRPr lang="ru-RU" sz="6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ИГРУФА</a:t>
            </a:r>
            <a:r>
              <a:rPr lang="en-US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endParaRPr lang="ru-RU" sz="6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РКГУ                  </a:t>
            </a:r>
            <a:endParaRPr lang="ru-RU" sz="6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ИЛНЯИ</a:t>
            </a:r>
            <a:endParaRPr lang="ru-RU" sz="5400" b="1" cap="none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76" y="2143116"/>
            <a:ext cx="3857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PAINT</a:t>
            </a:r>
            <a:endParaRPr lang="ru-RU" sz="6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3636" y="62150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14876" y="3071810"/>
            <a:ext cx="39290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ФИГУРА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86314" y="4000504"/>
            <a:ext cx="3000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86314" y="4929198"/>
            <a:ext cx="378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ЛИНИЯ</a:t>
            </a:r>
            <a:endParaRPr lang="ru-RU" sz="6000" dirty="0" smtClean="0"/>
          </a:p>
        </p:txBody>
      </p:sp>
      <p:pic>
        <p:nvPicPr>
          <p:cNvPr id="12" name="Рисунок 11" descr="медаль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928670"/>
            <a:ext cx="3000396" cy="5308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642910" y="1357298"/>
            <a:ext cx="8501090" cy="3286148"/>
            <a:chOff x="3357554" y="1785926"/>
            <a:chExt cx="2635657" cy="157163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357554" y="1785926"/>
              <a:ext cx="2571736" cy="1571636"/>
            </a:xfrm>
            <a:prstGeom prst="roundRect">
              <a:avLst/>
            </a:prstGeom>
            <a:gradFill flip="none" rotWithShape="1">
              <a:gsLst>
                <a:gs pos="0">
                  <a:srgbClr val="5E9EFF">
                    <a:alpha val="30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357554" y="1857364"/>
              <a:ext cx="2635657" cy="12217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2</a:t>
              </a:r>
              <a:r>
                <a:rPr lang="ru-RU" sz="8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.Центр </a:t>
              </a:r>
            </a:p>
            <a:p>
              <a:pPr algn="ctr"/>
              <a:r>
                <a:rPr lang="ru-RU" sz="8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ПРОГРАММИУМС</a:t>
              </a:r>
              <a:endParaRPr lang="ru-RU" sz="8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357554" y="1854258"/>
              <a:ext cx="2635657" cy="12217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2</a:t>
              </a:r>
              <a:r>
                <a:rPr lang="ru-RU" sz="8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.Центр </a:t>
              </a:r>
            </a:p>
            <a:p>
              <a:pPr algn="ctr"/>
              <a:r>
                <a:rPr lang="ru-RU" sz="8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ПРОГРАММИУМС</a:t>
              </a:r>
              <a:endParaRPr lang="ru-RU" sz="8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14282" y="1357298"/>
            <a:ext cx="8572560" cy="4714908"/>
          </a:xfrm>
          <a:prstGeom prst="roundRect">
            <a:avLst/>
          </a:prstGeom>
          <a:gradFill flip="none" rotWithShape="1">
            <a:gsLst>
              <a:gs pos="0">
                <a:srgbClr val="5E9EFF">
                  <a:alpha val="30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1857364"/>
            <a:ext cx="6080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Вызов программы: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07181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Пуск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&gt; 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Все программы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&gt; 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Стандартные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&gt; Paint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090923"/>
            <a:ext cx="5929354" cy="5767077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6143636" y="1214422"/>
            <a:ext cx="3000364" cy="5643578"/>
          </a:xfrm>
          <a:prstGeom prst="roundRect">
            <a:avLst/>
          </a:prstGeom>
          <a:gradFill flip="none" rotWithShape="1">
            <a:gsLst>
              <a:gs pos="0">
                <a:srgbClr val="5E9EFF">
                  <a:alpha val="30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3" name="Группа 42"/>
          <p:cNvGrpSpPr/>
          <p:nvPr/>
        </p:nvGrpSpPr>
        <p:grpSpPr>
          <a:xfrm>
            <a:off x="3786182" y="1214422"/>
            <a:ext cx="5000660" cy="523220"/>
            <a:chOff x="3786182" y="1214422"/>
            <a:chExt cx="5000660" cy="523220"/>
          </a:xfrm>
        </p:grpSpPr>
        <p:cxnSp>
          <p:nvCxnSpPr>
            <p:cNvPr id="15" name="Прямая со стрелкой 14"/>
            <p:cNvCxnSpPr/>
            <p:nvPr/>
          </p:nvCxnSpPr>
          <p:spPr>
            <a:xfrm>
              <a:off x="3786182" y="1571612"/>
              <a:ext cx="2571768" cy="1588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6286512" y="1214422"/>
              <a:ext cx="2500330" cy="523220"/>
            </a:xfrm>
            <a:prstGeom prst="rect">
              <a:avLst/>
            </a:prstGeom>
            <a:noFill/>
            <a:ln w="0">
              <a:noFill/>
            </a:ln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Строка меню</a:t>
              </a:r>
              <a:endParaRPr lang="ru-RU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285720" y="214290"/>
            <a:ext cx="8572560" cy="928694"/>
          </a:xfrm>
          <a:prstGeom prst="roundRect">
            <a:avLst/>
          </a:prstGeom>
          <a:gradFill flip="none" rotWithShape="1">
            <a:gsLst>
              <a:gs pos="0">
                <a:srgbClr val="5E9EFF">
                  <a:alpha val="30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/>
          <p:cNvGrpSpPr/>
          <p:nvPr/>
        </p:nvGrpSpPr>
        <p:grpSpPr>
          <a:xfrm>
            <a:off x="285720" y="1643050"/>
            <a:ext cx="8572560" cy="3500462"/>
            <a:chOff x="285720" y="1643050"/>
            <a:chExt cx="8572560" cy="3500462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85720" y="1785926"/>
              <a:ext cx="714380" cy="335758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1000100" y="1928802"/>
              <a:ext cx="5357850" cy="1588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Прямоугольник 25"/>
            <p:cNvSpPr/>
            <p:nvPr/>
          </p:nvSpPr>
          <p:spPr>
            <a:xfrm>
              <a:off x="6357950" y="1643050"/>
              <a:ext cx="2500330" cy="9541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just"/>
              <a:r>
                <a:rPr lang="ru-RU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Панель инструментов</a:t>
              </a:r>
              <a:endParaRPr lang="ru-RU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857356" y="214290"/>
            <a:ext cx="5546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Окно программы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3714744" y="2643182"/>
            <a:ext cx="5072098" cy="954107"/>
            <a:chOff x="3714744" y="2643182"/>
            <a:chExt cx="5072098" cy="954107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6357950" y="2643182"/>
              <a:ext cx="2428892" cy="9541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Рабочая поверхность</a:t>
              </a:r>
              <a:endParaRPr lang="ru-RU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3714744" y="2928934"/>
              <a:ext cx="2643206" cy="1588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/>
          <p:cNvGrpSpPr/>
          <p:nvPr/>
        </p:nvGrpSpPr>
        <p:grpSpPr>
          <a:xfrm>
            <a:off x="2143108" y="3643314"/>
            <a:ext cx="5786478" cy="2500330"/>
            <a:chOff x="2143108" y="3643314"/>
            <a:chExt cx="5786478" cy="2500330"/>
          </a:xfrm>
        </p:grpSpPr>
        <p:cxnSp>
          <p:nvCxnSpPr>
            <p:cNvPr id="35" name="Прямая со стрелкой 34"/>
            <p:cNvCxnSpPr/>
            <p:nvPr/>
          </p:nvCxnSpPr>
          <p:spPr>
            <a:xfrm flipV="1">
              <a:off x="2143108" y="4000504"/>
              <a:ext cx="4214842" cy="2143140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Прямоугольник 37"/>
            <p:cNvSpPr/>
            <p:nvPr/>
          </p:nvSpPr>
          <p:spPr>
            <a:xfrm>
              <a:off x="6357950" y="3643314"/>
              <a:ext cx="1571636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Палитра</a:t>
              </a:r>
              <a:endParaRPr lang="ru-RU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3500430" y="4357694"/>
            <a:ext cx="5357850" cy="2286016"/>
            <a:chOff x="3500430" y="4357694"/>
            <a:chExt cx="5357850" cy="2286016"/>
          </a:xfrm>
        </p:grpSpPr>
        <p:cxnSp>
          <p:nvCxnSpPr>
            <p:cNvPr id="39" name="Прямая со стрелкой 38"/>
            <p:cNvCxnSpPr/>
            <p:nvPr/>
          </p:nvCxnSpPr>
          <p:spPr>
            <a:xfrm flipV="1">
              <a:off x="3500430" y="4786322"/>
              <a:ext cx="2857520" cy="1857388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Прямоугольник 40"/>
            <p:cNvSpPr/>
            <p:nvPr/>
          </p:nvSpPr>
          <p:spPr>
            <a:xfrm>
              <a:off x="6357950" y="4357694"/>
              <a:ext cx="2500330" cy="9541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Строка состояния</a:t>
              </a:r>
              <a:endParaRPr lang="ru-RU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2928926" y="1428736"/>
            <a:ext cx="2837093" cy="4857760"/>
            <a:chOff x="1303724" y="4500570"/>
            <a:chExt cx="1241107" cy="2143116"/>
          </a:xfrm>
        </p:grpSpPr>
        <p:pic>
          <p:nvPicPr>
            <p:cNvPr id="49" name="Рисунок 48" descr="медаль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03724" y="4500570"/>
              <a:ext cx="1225662" cy="2143116"/>
            </a:xfrm>
            <a:prstGeom prst="rect">
              <a:avLst/>
            </a:prstGeom>
          </p:spPr>
        </p:pic>
        <p:sp>
          <p:nvSpPr>
            <p:cNvPr id="50" name="Прямоугольник 49"/>
            <p:cNvSpPr/>
            <p:nvPr/>
          </p:nvSpPr>
          <p:spPr>
            <a:xfrm>
              <a:off x="1334975" y="4878769"/>
              <a:ext cx="1209856" cy="31230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4000" b="1" cap="all" spc="0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Медаль</a:t>
              </a:r>
            </a:p>
          </p:txBody>
        </p:sp>
      </p:grp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145</Words>
  <Application>Microsoft Office PowerPoint</Application>
  <PresentationFormat>Экран (4:3)</PresentationFormat>
  <Paragraphs>63</Paragraphs>
  <Slides>18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56</cp:revision>
  <dcterms:created xsi:type="dcterms:W3CDTF">2003-08-13T17:19:52Z</dcterms:created>
  <dcterms:modified xsi:type="dcterms:W3CDTF">2003-08-13T19:25:07Z</dcterms:modified>
</cp:coreProperties>
</file>