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hecke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0" dirty="0" smtClean="0">
                <a:solidFill>
                  <a:srgbClr val="7030A0"/>
                </a:solidFill>
              </a:rPr>
              <a:t>Италия – </a:t>
            </a:r>
            <a:r>
              <a:rPr lang="ru-RU" sz="5300" b="0" dirty="0" smtClean="0">
                <a:solidFill>
                  <a:srgbClr val="7030A0"/>
                </a:solidFill>
              </a:rPr>
              <a:t>одно из древнейших государств мира, выделяющееся своей богатой историей  и средиземноморской природой.</a:t>
            </a:r>
            <a:endParaRPr lang="ru-RU" sz="5300" b="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Pictures\italy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3071"/>
            <a:ext cx="2807196" cy="3014929"/>
          </a:xfrm>
          <a:prstGeom prst="rect">
            <a:avLst/>
          </a:prstGeom>
          <a:noFill/>
        </p:spPr>
      </p:pic>
      <p:pic>
        <p:nvPicPr>
          <p:cNvPr id="1027" name="Picture 3" descr="C:\Users\1\Pictures\4ca420d8af3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29542"/>
            <a:ext cx="2771800" cy="3028458"/>
          </a:xfrm>
          <a:prstGeom prst="rect">
            <a:avLst/>
          </a:prstGeom>
          <a:noFill/>
        </p:spPr>
      </p:pic>
      <p:sp>
        <p:nvSpPr>
          <p:cNvPr id="8" name="Круглая лента лицом вверх 7"/>
          <p:cNvSpPr/>
          <p:nvPr/>
        </p:nvSpPr>
        <p:spPr>
          <a:xfrm>
            <a:off x="2843808" y="4653136"/>
            <a:ext cx="3456384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0" dirty="0" smtClean="0">
                <a:solidFill>
                  <a:srgbClr val="7030A0"/>
                </a:solidFill>
              </a:rPr>
              <a:t>История Италии</a:t>
            </a:r>
            <a:endParaRPr lang="ru-RU" sz="4800" b="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Pictures\2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110"/>
            <a:ext cx="3923928" cy="2942946"/>
          </a:xfrm>
          <a:prstGeom prst="rect">
            <a:avLst/>
          </a:prstGeom>
          <a:noFill/>
        </p:spPr>
      </p:pic>
      <p:pic>
        <p:nvPicPr>
          <p:cNvPr id="2052" name="Picture 4" descr="C:\Users\1\Pictures\1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3923928" cy="2938041"/>
          </a:xfrm>
          <a:prstGeom prst="rect">
            <a:avLst/>
          </a:prstGeom>
          <a:noFill/>
        </p:spPr>
      </p:pic>
      <p:pic>
        <p:nvPicPr>
          <p:cNvPr id="2051" name="Picture 3" descr="C:\Users\1\Pictures\4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3552056" cy="5877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0" dirty="0" smtClean="0">
                <a:solidFill>
                  <a:srgbClr val="7030A0"/>
                </a:solidFill>
              </a:rPr>
              <a:t>Горы</a:t>
            </a:r>
            <a:endParaRPr lang="ru-RU" sz="5400" b="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Pictures\3bee0dc112ba91342a435613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5292080" cy="2924944"/>
          </a:xfrm>
          <a:prstGeom prst="rect">
            <a:avLst/>
          </a:prstGeom>
          <a:noFill/>
        </p:spPr>
      </p:pic>
      <p:pic>
        <p:nvPicPr>
          <p:cNvPr id="1027" name="Picture 3" descr="C:\Users\1\Pictures\c422fbe76f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851920" cy="2736304"/>
          </a:xfrm>
          <a:prstGeom prst="rect">
            <a:avLst/>
          </a:prstGeom>
          <a:noFill/>
        </p:spPr>
      </p:pic>
      <p:pic>
        <p:nvPicPr>
          <p:cNvPr id="2050" name="Picture 2" descr="C:\Users\1\Pictures\география\италия\горы\ad5ad3cec04042931ec404f2dcb69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339" y="3962219"/>
            <a:ext cx="3862661" cy="2895781"/>
          </a:xfrm>
          <a:prstGeom prst="rect">
            <a:avLst/>
          </a:prstGeom>
          <a:noFill/>
        </p:spPr>
      </p:pic>
      <p:pic>
        <p:nvPicPr>
          <p:cNvPr id="2051" name="Picture 3" descr="C:\Users\1\Pictures\география\италия\горы\8490571d95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5292080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география\италия\промик\2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404" y="1340768"/>
            <a:ext cx="3926596" cy="2952328"/>
          </a:xfrm>
          <a:prstGeom prst="rect">
            <a:avLst/>
          </a:prstGeom>
          <a:noFill/>
        </p:spPr>
      </p:pic>
      <p:pic>
        <p:nvPicPr>
          <p:cNvPr id="1027" name="Picture 3" descr="C:\Users\1\Pictures\география\италия\промик\25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841" y="4149080"/>
            <a:ext cx="4242159" cy="2708921"/>
          </a:xfrm>
          <a:prstGeom prst="rect">
            <a:avLst/>
          </a:prstGeom>
          <a:noFill/>
        </p:spPr>
      </p:pic>
      <p:pic>
        <p:nvPicPr>
          <p:cNvPr id="1028" name="Picture 4" descr="C:\Users\1\Pictures\география\италия\промик\mercury_drops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7"/>
            <a:ext cx="5220072" cy="3356993"/>
          </a:xfrm>
          <a:prstGeom prst="rect">
            <a:avLst/>
          </a:prstGeom>
          <a:noFill/>
        </p:spPr>
      </p:pic>
      <p:pic>
        <p:nvPicPr>
          <p:cNvPr id="1029" name="Picture 5" descr="C:\Users\1\Pictures\география\италия\промик\chel_b_16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5236446" cy="30051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dirty="0" smtClean="0"/>
              <a:t>Реки Италии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география\италия\реки\DSC0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4644008" cy="2880320"/>
          </a:xfrm>
          <a:prstGeom prst="rect">
            <a:avLst/>
          </a:prstGeom>
          <a:noFill/>
        </p:spPr>
      </p:pic>
      <p:pic>
        <p:nvPicPr>
          <p:cNvPr id="1027" name="Picture 3" descr="C:\Users\1\Pictures\география\италия\реки\b17124f42089dd03f1d8d010af8b1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196753"/>
            <a:ext cx="4499992" cy="2880320"/>
          </a:xfrm>
          <a:prstGeom prst="rect">
            <a:avLst/>
          </a:prstGeom>
          <a:noFill/>
        </p:spPr>
      </p:pic>
      <p:pic>
        <p:nvPicPr>
          <p:cNvPr id="1028" name="Picture 4" descr="C:\Users\1\Pictures\география\италия\реки\3338508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7961"/>
            <a:ext cx="4644008" cy="2810039"/>
          </a:xfrm>
          <a:prstGeom prst="rect">
            <a:avLst/>
          </a:prstGeom>
          <a:noFill/>
        </p:spPr>
      </p:pic>
      <p:pic>
        <p:nvPicPr>
          <p:cNvPr id="1029" name="Picture 5" descr="C:\Users\1\Pictures\география\италия\реки\640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337" y="4077072"/>
            <a:ext cx="4505663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география\италия\промик\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588120" cy="2952328"/>
          </a:xfrm>
          <a:prstGeom prst="rect">
            <a:avLst/>
          </a:prstGeom>
          <a:noFill/>
        </p:spPr>
      </p:pic>
      <p:pic>
        <p:nvPicPr>
          <p:cNvPr id="2051" name="Picture 3" descr="C:\Users\1\Pictures\география\италия\промик\res_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572000" cy="2967608"/>
          </a:xfrm>
          <a:prstGeom prst="rect">
            <a:avLst/>
          </a:prstGeom>
          <a:noFill/>
        </p:spPr>
      </p:pic>
      <p:pic>
        <p:nvPicPr>
          <p:cNvPr id="2052" name="Picture 4" descr="C:\Users\1\Pictures\география\италия\промик\okat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4572000" cy="2636912"/>
          </a:xfrm>
          <a:prstGeom prst="rect">
            <a:avLst/>
          </a:prstGeom>
          <a:noFill/>
        </p:spPr>
      </p:pic>
      <p:pic>
        <p:nvPicPr>
          <p:cNvPr id="2053" name="Picture 5" descr="C:\Users\1\Pictures\география\италия\промик\article_image-image-arti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21088"/>
            <a:ext cx="4572000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Pictures\география\италия\vatik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Pictures\география\италия\1249289482_vati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131839" cy="3284984"/>
          </a:xfrm>
          <a:prstGeom prst="rect">
            <a:avLst/>
          </a:prstGeom>
          <a:noFill/>
        </p:spPr>
      </p:pic>
      <p:pic>
        <p:nvPicPr>
          <p:cNvPr id="4099" name="Picture 3" descr="C:\Users\1\Pictures\география\италия\214841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2880320" cy="6858000"/>
          </a:xfrm>
          <a:prstGeom prst="rect">
            <a:avLst/>
          </a:prstGeom>
          <a:noFill/>
        </p:spPr>
      </p:pic>
      <p:pic>
        <p:nvPicPr>
          <p:cNvPr id="4100" name="Picture 4" descr="C:\Users\1\Pictures\география\италия\p1011008g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"/>
            <a:ext cx="3131840" cy="3284984"/>
          </a:xfrm>
          <a:prstGeom prst="rect">
            <a:avLst/>
          </a:prstGeom>
          <a:noFill/>
        </p:spPr>
      </p:pic>
      <p:pic>
        <p:nvPicPr>
          <p:cNvPr id="4101" name="Picture 5" descr="C:\Users\1\Pictures\география\италия\swissgu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59" y="3284984"/>
            <a:ext cx="3131841" cy="3573016"/>
          </a:xfrm>
          <a:prstGeom prst="rect">
            <a:avLst/>
          </a:prstGeom>
          <a:noFill/>
        </p:spPr>
      </p:pic>
      <p:pic>
        <p:nvPicPr>
          <p:cNvPr id="4102" name="Picture 6" descr="C:\Users\1\Pictures\география\италия\18104340006c5495bd96ed2c2ae679e4268db5eb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3131840" cy="3573016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25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Италия – одно из древнейших государств мира, выделяющееся своей богатой историей  и средиземноморской природой.</vt:lpstr>
      <vt:lpstr>История Италии</vt:lpstr>
      <vt:lpstr>Горы</vt:lpstr>
      <vt:lpstr>Полезные ископаемые</vt:lpstr>
      <vt:lpstr>Реки Италии </vt:lpstr>
      <vt:lpstr>Промышленность</vt:lpstr>
      <vt:lpstr>Ватикан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Италия</dc:title>
  <dc:creator>1</dc:creator>
  <cp:lastModifiedBy>1</cp:lastModifiedBy>
  <cp:revision>15</cp:revision>
  <dcterms:created xsi:type="dcterms:W3CDTF">2011-04-12T04:58:22Z</dcterms:created>
  <dcterms:modified xsi:type="dcterms:W3CDTF">2011-04-19T07:33:52Z</dcterms:modified>
</cp:coreProperties>
</file>