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4000" dirty="0" smtClean="0"/>
              <a:t>Урал! Невольною печалью</a:t>
            </a:r>
            <a:br>
              <a:rPr lang="ru-RU" sz="4000" dirty="0" smtClean="0"/>
            </a:br>
            <a:r>
              <a:rPr lang="ru-RU" sz="4000" dirty="0" smtClean="0"/>
              <a:t>Я отдаю прощанью дань….</a:t>
            </a:r>
            <a:br>
              <a:rPr lang="ru-RU" sz="4000" dirty="0" smtClean="0"/>
            </a:br>
            <a:r>
              <a:rPr lang="ru-RU" sz="4000" dirty="0" smtClean="0"/>
              <a:t>А за Уралом -Зауралье,</a:t>
            </a:r>
            <a:br>
              <a:rPr lang="ru-RU" sz="4000" dirty="0" smtClean="0"/>
            </a:br>
            <a:r>
              <a:rPr lang="ru-RU" sz="4000" dirty="0" smtClean="0"/>
              <a:t>А там своя, иная даль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                              А. Твардовский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4000" dirty="0" err="1" smtClean="0"/>
              <a:t>Западно</a:t>
            </a:r>
            <a:r>
              <a:rPr lang="ru-RU" sz="4000" dirty="0" smtClean="0"/>
              <a:t> – Сибирская равнина мировой рекордсмен по площади занятой болотами – 800 тыс. кв. км. </a:t>
            </a:r>
            <a:br>
              <a:rPr lang="ru-RU" sz="4000" dirty="0" smtClean="0"/>
            </a:br>
            <a:r>
              <a:rPr lang="ru-RU" sz="4000" b="1" dirty="0" err="1" smtClean="0"/>
              <a:t>Васюганье</a:t>
            </a:r>
            <a:r>
              <a:rPr lang="ru-RU" sz="4000" dirty="0" smtClean="0"/>
              <a:t>- географическая область, лежащая в междуречье Оби и Иртыша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Тундра</a:t>
            </a:r>
            <a:endParaRPr lang="ru-RU" dirty="0"/>
          </a:p>
        </p:txBody>
      </p:sp>
      <p:pic>
        <p:nvPicPr>
          <p:cNvPr id="23558" name="Picture 6" descr="http://enduro.ru/useruploads/info/st/poz_mir_s_enduro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Лесотундра</a:t>
            </a:r>
            <a:endParaRPr lang="ru-RU" dirty="0"/>
          </a:p>
        </p:txBody>
      </p:sp>
      <p:pic>
        <p:nvPicPr>
          <p:cNvPr id="24578" name="Picture 2" descr="http://www.ecosystema.ru/08nature/world/taz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Тайга</a:t>
            </a:r>
            <a:endParaRPr lang="ru-RU" dirty="0"/>
          </a:p>
        </p:txBody>
      </p:sp>
      <p:sp>
        <p:nvSpPr>
          <p:cNvPr id="25602" name="AutoShape 2" descr="http://learning.9151394.ru/pluginfile.php/918878/mod_page/content/2/%D1%82%D0%B0%D0%B9%D0%B3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learning.9151394.ru/pluginfile.php/918878/mod_page/content/2/%D1%82%D0%B0%D0%B9%D0%B3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://geoman.ru/books/item/f00/s00/z0000056/pic/000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3999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Смешанные леса</a:t>
            </a:r>
            <a:endParaRPr lang="ru-RU" dirty="0"/>
          </a:p>
        </p:txBody>
      </p:sp>
      <p:sp>
        <p:nvSpPr>
          <p:cNvPr id="26626" name="AutoShape 2" descr="http://learning.9151394.ru/pluginfile.php/918878/mod_page/content/2/%D1%81%D0%BC%D0%B5%D1%88%D0%B0%D0%BD%D0%BD%D1%8B%D0%B5%20%D0%BB%D0%B5%D1%81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://learning.9151394.ru/pluginfile.php/918878/mod_page/content/2/%D1%81%D0%BC%D0%B5%D1%88%D0%B0%D0%BD%D0%BD%D1%8B%D0%B5%20%D0%BB%D0%B5%D1%81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://learning.9151394.ru/pluginfile.php/918878/mod_page/content/2/%D1%81%D0%BC%D0%B5%D1%88%D0%B0%D0%BD%D0%BD%D1%8B%D0%B5%20%D0%BB%D0%B5%D1%81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http://learning.9151394.ru/pluginfile.php/918878/mod_page/content/2/%D1%81%D0%BC%D0%B5%D1%88%D0%B0%D0%BD%D0%BD%D1%8B%D0%B5%20%D0%BB%D0%B5%D1%81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learning.9151394.ru/pluginfile.php/918878/mod_page/content/2/%D1%81%D0%BC%D0%B5%D1%88%D0%B0%D0%BD%D0%BD%D1%8B%D0%B5%20%D0%BB%D0%B5%D1%81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learning.9151394.ru/pluginfile.php/918878/mod_page/content/2/%D1%81%D0%BC%D0%B5%D1%88%D0%B0%D0%BD%D0%BD%D1%8B%D0%B5%20%D0%BB%D0%B5%D1%81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learning.9151394.ru/pluginfile.php/918878/mod_page/content/2/%D1%81%D0%BC%D0%B5%D1%88%D0%B0%D0%BD%D0%BD%D1%8B%D0%B5%20%D0%BB%D0%B5%D1%81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://www.ruskerealie.zcu.cz/images/100_0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Широколиственные леса</a:t>
            </a:r>
            <a:endParaRPr lang="ru-RU" dirty="0"/>
          </a:p>
        </p:txBody>
      </p:sp>
      <p:sp>
        <p:nvSpPr>
          <p:cNvPr id="27650" name="AutoShape 2" descr="http://learning.9151394.ru/pluginfile.php/918878/mod_page/content/2/%D1%81%D0%BC%D0%B5%D1%88%D0%B0%D0%BD%D0%BD%D1%8B%D0%B5%20%D0%BB%D0%B5%D1%81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://learning.9151394.ru/pluginfile.php/918878/mod_page/content/2/%D1%81%D0%BC%D0%B5%D1%88%D0%B0%D0%BD%D0%BD%D1%8B%D0%B5%20%D0%BB%D0%B5%D1%81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www.ecosystema.ru/08nature/world/fe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Лесостепь</a:t>
            </a:r>
            <a:endParaRPr lang="ru-RU" dirty="0"/>
          </a:p>
        </p:txBody>
      </p:sp>
      <p:pic>
        <p:nvPicPr>
          <p:cNvPr id="28674" name="Picture 2" descr="http://www.ecosystema.ru/08nature/world/56alt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Степь</a:t>
            </a:r>
            <a:endParaRPr lang="ru-RU" dirty="0"/>
          </a:p>
        </p:txBody>
      </p:sp>
      <p:pic>
        <p:nvPicPr>
          <p:cNvPr id="29698" name="Picture 2" descr="http://img-fotki.yandex.ru/get/5815/50083820.19b/0_9a072_888d4e5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dirty="0" smtClean="0"/>
              <a:t>Домашнее задание:</a:t>
            </a:r>
            <a:br>
              <a:rPr lang="ru-RU" dirty="0" smtClean="0"/>
            </a:br>
            <a:r>
              <a:rPr lang="ru-RU" dirty="0" smtClean="0"/>
              <a:t> § </a:t>
            </a:r>
            <a:r>
              <a:rPr lang="ru-RU" dirty="0" smtClean="0"/>
              <a:t>35. Объяснить значение понятий «урман», «колки», «гривы».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Западно</a:t>
            </a:r>
            <a:r>
              <a:rPr lang="ru-RU" b="1" dirty="0" smtClean="0"/>
              <a:t> - Сибирская равнина: особенности природы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3200" dirty="0" err="1" smtClean="0"/>
              <a:t>Западно-Сибирская</a:t>
            </a:r>
            <a:r>
              <a:rPr lang="ru-RU" sz="3200" dirty="0" smtClean="0"/>
              <a:t> равнина третья по величине равнина мира. Её площадь около 2,6 млн. кв. км 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3" name="Picture 2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486275" cy="679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 План изучения нового материала: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1. Географическое положение</a:t>
            </a:r>
            <a:br>
              <a:rPr lang="ru-RU" sz="4000" dirty="0" smtClean="0"/>
            </a:br>
            <a:r>
              <a:rPr lang="ru-RU" sz="4000" dirty="0" smtClean="0"/>
              <a:t>     2.Рельеф</a:t>
            </a:r>
            <a:br>
              <a:rPr lang="ru-RU" sz="4000" dirty="0" smtClean="0"/>
            </a:br>
            <a:r>
              <a:rPr lang="ru-RU" sz="4000" dirty="0" smtClean="0"/>
              <a:t>     3. Климат</a:t>
            </a:r>
            <a:br>
              <a:rPr lang="ru-RU" sz="4000" dirty="0" smtClean="0"/>
            </a:br>
            <a:r>
              <a:rPr lang="ru-RU" sz="4000" dirty="0" smtClean="0"/>
              <a:t>     4.Внутренние воды</a:t>
            </a:r>
            <a:br>
              <a:rPr lang="ru-RU" sz="4000" dirty="0" smtClean="0"/>
            </a:br>
            <a:r>
              <a:rPr lang="ru-RU" sz="4000" dirty="0" smtClean="0"/>
              <a:t>     5. Природные зоны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Географическое положение: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Границы района:</a:t>
            </a:r>
          </a:p>
          <a:p>
            <a:r>
              <a:rPr lang="ru-RU" dirty="0" smtClean="0"/>
              <a:t>На севере - береговая линия Карского моря</a:t>
            </a:r>
          </a:p>
          <a:p>
            <a:r>
              <a:rPr lang="ru-RU" dirty="0" smtClean="0"/>
              <a:t>На юге - подножия Казахского </a:t>
            </a:r>
            <a:r>
              <a:rPr lang="ru-RU" dirty="0" err="1" smtClean="0"/>
              <a:t>мелкосопочника</a:t>
            </a:r>
            <a:r>
              <a:rPr lang="ru-RU" dirty="0" smtClean="0"/>
              <a:t>, Алтая, </a:t>
            </a:r>
            <a:r>
              <a:rPr lang="ru-RU" dirty="0" err="1" smtClean="0"/>
              <a:t>Салаирского</a:t>
            </a:r>
            <a:r>
              <a:rPr lang="ru-RU" dirty="0" smtClean="0"/>
              <a:t> кряжа и Кузнецкого Алатау</a:t>
            </a:r>
          </a:p>
          <a:p>
            <a:r>
              <a:rPr lang="ru-RU" dirty="0" smtClean="0"/>
              <a:t>На западе – восточные предгорья Урала</a:t>
            </a:r>
          </a:p>
          <a:p>
            <a:r>
              <a:rPr lang="ru-RU" dirty="0" smtClean="0"/>
              <a:t>На востоке – долина реки Енисей </a:t>
            </a:r>
          </a:p>
          <a:p>
            <a:pPr>
              <a:buNone/>
            </a:pPr>
            <a:r>
              <a:rPr lang="ru-RU" dirty="0" smtClean="0"/>
              <a:t>   Протяжённость:</a:t>
            </a:r>
          </a:p>
          <a:p>
            <a:pPr>
              <a:buNone/>
            </a:pPr>
            <a:r>
              <a:rPr lang="ru-RU" dirty="0" smtClean="0"/>
              <a:t>С севера на юг – 2500 км</a:t>
            </a:r>
          </a:p>
          <a:p>
            <a:pPr>
              <a:buNone/>
            </a:pPr>
            <a:r>
              <a:rPr lang="ru-RU" dirty="0" smtClean="0"/>
              <a:t>С запада на восток – 1900 км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  Равнина, Равнина, </a:t>
            </a:r>
            <a:br>
              <a:rPr lang="ru-RU" sz="4000" dirty="0" smtClean="0"/>
            </a:br>
            <a:r>
              <a:rPr lang="ru-RU" sz="4000" dirty="0" smtClean="0"/>
              <a:t>  Ни яра, ни пади,</a:t>
            </a:r>
            <a:br>
              <a:rPr lang="ru-RU" sz="4000" dirty="0" smtClean="0"/>
            </a:br>
            <a:r>
              <a:rPr lang="ru-RU" sz="4000" dirty="0" smtClean="0"/>
              <a:t>  Равнина на север, </a:t>
            </a:r>
            <a:br>
              <a:rPr lang="ru-RU" sz="4000" dirty="0" smtClean="0"/>
            </a:br>
            <a:r>
              <a:rPr lang="ru-RU" sz="4000" dirty="0" smtClean="0"/>
              <a:t>  Равнина на юг, </a:t>
            </a:r>
            <a:br>
              <a:rPr lang="ru-RU" sz="4000" dirty="0" smtClean="0"/>
            </a:br>
            <a:r>
              <a:rPr lang="ru-RU" sz="4000" dirty="0" smtClean="0"/>
              <a:t>  Как будто гористую землю разгладил</a:t>
            </a:r>
            <a:br>
              <a:rPr lang="ru-RU" sz="4000" dirty="0" smtClean="0"/>
            </a:br>
            <a:r>
              <a:rPr lang="ru-RU" sz="4000" dirty="0" smtClean="0"/>
              <a:t>  Какой – то гигантский утюг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                                  А. Фролов  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Главная особенность рельефа: Плоский рельеф, понижающийся к центру, в результате геологической истории развития - мощный осадочный чехол на плите палеозойского возраста</a:t>
            </a:r>
            <a:endParaRPr lang="ru-RU" sz="2800" dirty="0"/>
          </a:p>
        </p:txBody>
      </p:sp>
      <p:pic>
        <p:nvPicPr>
          <p:cNvPr id="3" name="Picture 5" descr="Рисунок5"/>
          <p:cNvPicPr>
            <a:picLocks noChangeAspect="1" noChangeArrowheads="1"/>
          </p:cNvPicPr>
          <p:nvPr/>
        </p:nvPicPr>
        <p:blipFill>
          <a:blip r:embed="rId2">
            <a:lum bright="-4000" contrast="12000"/>
          </a:blip>
          <a:srcRect/>
          <a:stretch>
            <a:fillRect/>
          </a:stretch>
        </p:blipFill>
        <p:spPr bwMode="auto">
          <a:xfrm>
            <a:off x="428596" y="1928802"/>
            <a:ext cx="800105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  Внутренние воды: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Бьёшься ты сквозь топи, сквозь тайгу,</a:t>
            </a:r>
            <a:br>
              <a:rPr lang="ru-RU" sz="4000" dirty="0" smtClean="0"/>
            </a:br>
            <a:r>
              <a:rPr lang="ru-RU" sz="4000" dirty="0" smtClean="0"/>
              <a:t>   Летом вся блестя, зимой – белея, </a:t>
            </a:r>
            <a:br>
              <a:rPr lang="ru-RU" sz="4000" dirty="0" smtClean="0"/>
            </a:br>
            <a:r>
              <a:rPr lang="ru-RU" sz="4000" dirty="0" smtClean="0"/>
              <a:t>   Верная подруга Иртышу, </a:t>
            </a:r>
            <a:br>
              <a:rPr lang="ru-RU" sz="4000" dirty="0" smtClean="0"/>
            </a:br>
            <a:r>
              <a:rPr lang="ru-RU" sz="4000" dirty="0" smtClean="0"/>
              <a:t>   И течёшь на север смело.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Определите по карте, что это за река?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86248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Обь с притоком Иртыш- самая длинная и самая большая по площади река в России</a:t>
            </a:r>
            <a:endParaRPr lang="ru-RU" sz="3600" dirty="0"/>
          </a:p>
        </p:txBody>
      </p:sp>
      <p:pic>
        <p:nvPicPr>
          <p:cNvPr id="2050" name="Picture 2" descr="http://www.snatenkov.ru/gallery/main.php?g2_view=core.DownloadItem&amp;g2_itemId=66409&amp;g2_serialNumber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165</Words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Урал! Невольною печалью Я отдаю прощанью дань…. А за Уралом -Зауралье, А там своя, иная даль                                А. Твардовский</vt:lpstr>
      <vt:lpstr>Тема урока:  Западно - Сибирская равнина: особенности природы </vt:lpstr>
      <vt:lpstr>Западно-Сибирская равнина третья по величине равнина мира. Её площадь около 2,6 млн. кв. км   </vt:lpstr>
      <vt:lpstr> План изучения нового материала:       1. Географическое положение      2.Рельеф      3. Климат      4.Внутренние воды      5. Природные зоны   </vt:lpstr>
      <vt:lpstr>Географическое положение:</vt:lpstr>
      <vt:lpstr>  Равнина, Равнина,    Ни яра, ни пади,   Равнина на север,    Равнина на юг,    Как будто гористую землю разгладил   Какой – то гигантский утюг                                                   А. Фролов  </vt:lpstr>
      <vt:lpstr>Главная особенность рельефа: Плоский рельеф, понижающийся к центру, в результате геологической истории развития - мощный осадочный чехол на плите палеозойского возраста</vt:lpstr>
      <vt:lpstr>  Внутренние воды:     Бьёшься ты сквозь топи, сквозь тайгу,    Летом вся блестя, зимой – белея,     Верная подруга Иртышу,     И течёшь на север смело.    Определите по карте, что это за река? </vt:lpstr>
      <vt:lpstr>Обь с притоком Иртыш- самая длинная и самая большая по площади река в России</vt:lpstr>
      <vt:lpstr>Западно – Сибирская равнина мировой рекордсмен по площади занятой болотами – 800 тыс. кв. км.  Васюганье- географическая область, лежащая в междуречье Оби и Иртыша</vt:lpstr>
      <vt:lpstr>Тундра</vt:lpstr>
      <vt:lpstr>Лесотундра</vt:lpstr>
      <vt:lpstr>Тайга</vt:lpstr>
      <vt:lpstr>Смешанные леса</vt:lpstr>
      <vt:lpstr>Широколиственные леса</vt:lpstr>
      <vt:lpstr>Лесостепь</vt:lpstr>
      <vt:lpstr>Степь</vt:lpstr>
      <vt:lpstr>Домашнее задание:  § 35. Объяснить значение понятий «урман», «колки», «гривы».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Урал! Невольною печалью Я отдаю прощанью дань…. А за Уралом -Зауралье, А там своя, иная даль                       А. Твардовский</dc:title>
  <dc:creator>Татьяна</dc:creator>
  <cp:lastModifiedBy>Татьяна</cp:lastModifiedBy>
  <cp:revision>15</cp:revision>
  <dcterms:created xsi:type="dcterms:W3CDTF">2013-02-12T14:05:04Z</dcterms:created>
  <dcterms:modified xsi:type="dcterms:W3CDTF">2013-02-12T16:35:29Z</dcterms:modified>
</cp:coreProperties>
</file>