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2618"/>
            <a:ext cx="899200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093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16632"/>
            <a:ext cx="9096375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275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00193" cy="3622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81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4" y="116632"/>
            <a:ext cx="9020175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027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8715375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57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" y="0"/>
            <a:ext cx="8905875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237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 физики</dc:creator>
  <cp:lastModifiedBy>Media</cp:lastModifiedBy>
  <cp:revision>2</cp:revision>
  <dcterms:created xsi:type="dcterms:W3CDTF">2014-12-03T03:27:14Z</dcterms:created>
  <dcterms:modified xsi:type="dcterms:W3CDTF">2014-12-03T08:18:03Z</dcterms:modified>
</cp:coreProperties>
</file>