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2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1EE4-14D9-4CF2-9C02-0107AA51BA05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8D19-B71E-4274-8929-EFC43DC13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1EE4-14D9-4CF2-9C02-0107AA51BA05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8D19-B71E-4274-8929-EFC43DC13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1EE4-14D9-4CF2-9C02-0107AA51BA05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8D19-B71E-4274-8929-EFC43DC13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1EE4-14D9-4CF2-9C02-0107AA51BA05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8D19-B71E-4274-8929-EFC43DC13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1EE4-14D9-4CF2-9C02-0107AA51BA05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8D19-B71E-4274-8929-EFC43DC13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1EE4-14D9-4CF2-9C02-0107AA51BA05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8D19-B71E-4274-8929-EFC43DC13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1EE4-14D9-4CF2-9C02-0107AA51BA05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8D19-B71E-4274-8929-EFC43DC13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1EE4-14D9-4CF2-9C02-0107AA51BA05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8D19-B71E-4274-8929-EFC43DC13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1EE4-14D9-4CF2-9C02-0107AA51BA05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8D19-B71E-4274-8929-EFC43DC13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1EE4-14D9-4CF2-9C02-0107AA51BA05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8D19-B71E-4274-8929-EFC43DC13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B1EE4-14D9-4CF2-9C02-0107AA51BA05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8D19-B71E-4274-8929-EFC43DC13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B1EE4-14D9-4CF2-9C02-0107AA51BA05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88D19-B71E-4274-8929-EFC43DC135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97861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714480" y="1643050"/>
            <a:ext cx="6000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Папа, мама, я –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спортивная семья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4942" y="4786322"/>
            <a:ext cx="3831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Автор: </a:t>
            </a:r>
            <a:r>
              <a:rPr lang="ru-RU" dirty="0" err="1" smtClean="0"/>
              <a:t>Золотько</a:t>
            </a:r>
            <a:r>
              <a:rPr lang="ru-RU" dirty="0" smtClean="0"/>
              <a:t> Вячеслав Юрьевич</a:t>
            </a:r>
            <a:endParaRPr lang="ru-RU" dirty="0" smtClean="0"/>
          </a:p>
          <a:p>
            <a:r>
              <a:rPr lang="ru-RU" dirty="0"/>
              <a:t>у</a:t>
            </a:r>
            <a:r>
              <a:rPr lang="ru-RU" dirty="0" smtClean="0"/>
              <a:t>читель МБОУ </a:t>
            </a:r>
            <a:r>
              <a:rPr lang="ru-RU" dirty="0" smtClean="0"/>
              <a:t>СОШ №2 ст.Архонская</a:t>
            </a:r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929058" y="6286520"/>
            <a:ext cx="1461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Ст.Архонская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532" y="0"/>
            <a:ext cx="97861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85786" y="1571612"/>
            <a:ext cx="850112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 конкурс «Обгони соперника»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Вся команда должна стаканом из ведра сносить воду в банку, где лежит ключ, приклеенный скотчем к теннисному шарику. Достает команда ключ и открывает один из 6 замков, где лежит шифровка, которую команда расшифровывает.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861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42844" y="4286256"/>
            <a:ext cx="4357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http://www.koipkro.kostroma.ru/Galich/school1/DocLib38/kalendplan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85728"/>
            <a:ext cx="2928958" cy="3931487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572000" y="78579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Команда "Молния"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Мы быстрые как </a:t>
            </a:r>
            <a:r>
              <a:rPr lang="ru-RU" sz="2400" b="1" dirty="0" smtClean="0"/>
              <a:t>молния</a:t>
            </a:r>
            <a:r>
              <a:rPr lang="ru-RU" sz="2400" dirty="0" smtClean="0"/>
              <a:t>,</a:t>
            </a:r>
            <a:br>
              <a:rPr lang="ru-RU" sz="2400" dirty="0" smtClean="0"/>
            </a:br>
            <a:r>
              <a:rPr lang="ru-RU" sz="2400" dirty="0" smtClean="0"/>
              <a:t>Привыкли побеждать,</a:t>
            </a:r>
            <a:br>
              <a:rPr lang="ru-RU" sz="2400" dirty="0" smtClean="0"/>
            </a:br>
            <a:r>
              <a:rPr lang="ru-RU" sz="2400" dirty="0" smtClean="0"/>
              <a:t>И в этот раз попробуем всех вас переиграть!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45720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Летим </a:t>
            </a:r>
            <a:r>
              <a:rPr lang="ru-RU" sz="2400" dirty="0" smtClean="0"/>
              <a:t>вперед и побеждаем!</a:t>
            </a:r>
            <a:br>
              <a:rPr lang="ru-RU" sz="2400" dirty="0" smtClean="0"/>
            </a:br>
            <a:r>
              <a:rPr lang="ru-RU" sz="2400" dirty="0" smtClean="0"/>
              <a:t>Всем отстающим помогаем!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4143380"/>
            <a:ext cx="2786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Команда</a:t>
            </a:r>
            <a:r>
              <a:rPr lang="ru-RU" sz="2400" dirty="0" smtClean="0"/>
              <a:t>  "Комета"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532" y="0"/>
            <a:ext cx="97861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643050"/>
            <a:ext cx="907262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конкурс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«Наша дружная семья»</a:t>
            </a:r>
            <a:endParaRPr kumimoji="0" lang="en-US" sz="40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-Вся команда строится в шеренгу по: росту, количеству пуговиц, цвету волос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532" y="0"/>
            <a:ext cx="97861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00562" y="571480"/>
            <a:ext cx="492922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b="1" i="1" u="sng" dirty="0" smtClean="0"/>
              <a:t>2 конкурс: Всадники</a:t>
            </a:r>
            <a:endParaRPr lang="en-US" sz="3200" b="1" i="1" u="sng" dirty="0" smtClean="0"/>
          </a:p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Команда должна достать до пенька и забить гвоздь, чтобы шляпа сравнялась с пеньком.</a:t>
            </a:r>
          </a:p>
          <a:p>
            <a:pPr algn="ctr"/>
            <a:r>
              <a:rPr lang="ru-RU" sz="3200" dirty="0" smtClean="0"/>
              <a:t>(вид переправы – папы едут на лыжах, мамы на санках, ребенок на футбольном мяче)</a:t>
            </a:r>
            <a:endParaRPr lang="ru-RU" sz="3200" dirty="0"/>
          </a:p>
        </p:txBody>
      </p:sp>
      <p:pic>
        <p:nvPicPr>
          <p:cNvPr id="7170" name="Picture 2" descr="http://www.schiverein-s-vaihingen.de/joomla/images/stories/laeufe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428736"/>
            <a:ext cx="5881857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861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714876" y="142852"/>
            <a:ext cx="478634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i="1" u="sng" dirty="0" smtClean="0"/>
              <a:t>3 конкурс </a:t>
            </a:r>
            <a:endParaRPr lang="en-US" sz="2800" b="1" i="1" u="sng" dirty="0" smtClean="0"/>
          </a:p>
          <a:p>
            <a:pPr algn="ctr"/>
            <a:r>
              <a:rPr lang="ru-RU" sz="2800" b="1" i="1" u="sng" dirty="0" smtClean="0"/>
              <a:t>«Самые ловкие ключники»</a:t>
            </a:r>
            <a:endParaRPr lang="en-US" sz="2800" b="1" i="1" u="sng" dirty="0" smtClean="0"/>
          </a:p>
          <a:p>
            <a:pPr algn="ctr"/>
            <a:r>
              <a:rPr lang="ru-RU" sz="2800" dirty="0" smtClean="0"/>
              <a:t>Команда участвует парами с баскетбольным мячом, передавая друг другу с отскоком от пола, на полу обручи, доходят до этапа. Задача с одного конца, где на веревку одет ключ, пройди до другого конца веревки, освободив при этом ключ.</a:t>
            </a:r>
          </a:p>
          <a:p>
            <a:pPr algn="ctr"/>
            <a:r>
              <a:rPr lang="ru-RU" sz="2800" dirty="0" smtClean="0"/>
              <a:t>(веревка 10 метров змейкой обвита вокруг гимнастической лавочки)</a:t>
            </a:r>
            <a:endParaRPr lang="ru-RU" sz="2800" dirty="0"/>
          </a:p>
        </p:txBody>
      </p:sp>
      <p:pic>
        <p:nvPicPr>
          <p:cNvPr id="6146" name="Picture 2" descr="http://900igr.net/datai/chelovek/Sport-2.files/0002-005-Spor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785794"/>
            <a:ext cx="3143272" cy="5144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532" y="0"/>
            <a:ext cx="97861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071546"/>
            <a:ext cx="907262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b="1" i="1" u="sng" dirty="0" smtClean="0"/>
              <a:t>4 конкурс «Шашечный бой»</a:t>
            </a:r>
            <a:endParaRPr lang="en-US" sz="3200" b="1" i="1" u="sng" dirty="0" smtClean="0"/>
          </a:p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Задача: Участвует вся команда по очереди. Забивает в кольцо баскетбольный мяч. После попадания игрок, забивший мяч, делает ход на шашечной доске, а команда продолжает забивать (соперники на другом кольце делают тоже самое)</a:t>
            </a:r>
          </a:p>
          <a:p>
            <a:pPr algn="ctr"/>
            <a:r>
              <a:rPr lang="ru-RU" sz="3200" dirty="0" smtClean="0"/>
              <a:t>Игра продолжается до победы в шашки.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532" y="0"/>
            <a:ext cx="97861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071546"/>
            <a:ext cx="907262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b="1" i="1" u="sng" dirty="0" smtClean="0"/>
              <a:t>5 конкурс «Гусеница»</a:t>
            </a:r>
            <a:endParaRPr lang="en-US" sz="3200" b="1" i="1" u="sng" dirty="0" smtClean="0"/>
          </a:p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Команда выстраивается в колонну друг за другом. У капитана волейбольный мяч. По свистку капитан передает мяч низ между ног всей команды. Последний получает мяч и бежит вперед, передает так же мяч. Конкурс продолжается до тех пор, пока вся команда не дойдет от старта до финиша.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532" y="0"/>
            <a:ext cx="97861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857752" y="285728"/>
            <a:ext cx="450059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u="sng" dirty="0" smtClean="0"/>
              <a:t>6 конкурс « Доставить колобка до финиша.</a:t>
            </a:r>
            <a:endParaRPr lang="en-US" sz="3200" b="1" i="1" u="sng" dirty="0" smtClean="0"/>
          </a:p>
          <a:p>
            <a:pPr algn="ctr"/>
            <a:endParaRPr lang="ru-RU" sz="3200" b="1" dirty="0" smtClean="0"/>
          </a:p>
          <a:p>
            <a:r>
              <a:rPr lang="ru-RU" sz="3200" dirty="0" smtClean="0"/>
              <a:t>Со страта уходят парами на 1 скакалке. На этапе участники должны дуть на теннисный шарик, ведя его вдоль лабиринта на столе – до конца. Аналогично проходит следующая пара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 </a:t>
            </a:r>
          </a:p>
          <a:p>
            <a:pPr algn="ctr"/>
            <a:endParaRPr lang="ru-RU" sz="2400" dirty="0"/>
          </a:p>
        </p:txBody>
      </p:sp>
      <p:pic>
        <p:nvPicPr>
          <p:cNvPr id="3074" name="Picture 2" descr="http://img0.liveinternet.ru/images/attach/c/1/57/220/57220208_skakal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571612"/>
            <a:ext cx="2928958" cy="37959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532" y="0"/>
            <a:ext cx="97861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071902" y="142852"/>
            <a:ext cx="5072098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 конкурс «Одеть клоуна»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Первый добегает до стула, одевается в  клоуна в широкие штаны, встает на стул. Команда сама надувает шарики и с помощью теннисной ракетки по тоннелю из обручей доводит до клоуна. Выигрывает та команда, которая принесет больше шаров клоуну.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0" name="Picture 2" descr="http://www.animaatjes.de/cliparts/unterhaltung/clowns/clipart_clown_animaatjes-25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1571612"/>
            <a:ext cx="2786050" cy="3923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396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System disc 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WinXPProSP3</dc:creator>
  <cp:lastModifiedBy>sl</cp:lastModifiedBy>
  <cp:revision>29</cp:revision>
  <dcterms:created xsi:type="dcterms:W3CDTF">2014-05-26T15:56:26Z</dcterms:created>
  <dcterms:modified xsi:type="dcterms:W3CDTF">2014-12-10T18:31:55Z</dcterms:modified>
</cp:coreProperties>
</file>