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orobot.ru/lego/svetom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z-sc1.edusite.ru/images/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334160" cy="47628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79912" y="2708920"/>
            <a:ext cx="5040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изучает физика?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316" name="Picture 4" descr="http://im5-tub-ru.yandex.net/i?id=225287206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86409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764704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Слово "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 происходит от греческого слова "фюзис", что означает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Оно впервые появилось в сочинениях одного из известнейших мыслителей древности -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Аристотеля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жившего в 4 веке до нашей эры.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balashov44.narod.ru/FIL-2/filos-obraz/fil-obr.files/image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162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русский язык слово "Физика" было введено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Михаилом Васильевичем Ломоносовым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когда он издал в России первый учебник физики в переводе с немецкого языка.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Физика - наука о природе.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-fotki.yandex.ru/get/5808/128381528.0/0_57e19_adf76edf_XL"/>
          <p:cNvPicPr>
            <a:picLocks noChangeAspect="1" noChangeArrowheads="1"/>
          </p:cNvPicPr>
          <p:nvPr/>
        </p:nvPicPr>
        <p:blipFill>
          <a:blip r:embed="rId2" cstate="print"/>
          <a:srcRect l="26761" t="7412" r="28169" b="7354"/>
          <a:stretch>
            <a:fillRect/>
          </a:stretch>
        </p:blipFill>
        <p:spPr bwMode="auto">
          <a:xfrm>
            <a:off x="683568" y="980728"/>
            <a:ext cx="3158960" cy="4541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окружающем нас мире происходят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разнообразные изменения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явления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Так, например, кусочек льда, внесенный в теплую комнату, начинает таять. Вода в чайнике, поставленном на огонь, закипит. Листья с деревьев падают на землю.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amelia.se/Global/Amelia/Bilder/GRID/2013/Maj/marathon/marathon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891852" cy="2232248"/>
          </a:xfrm>
          <a:prstGeom prst="rect">
            <a:avLst/>
          </a:prstGeom>
          <a:noFill/>
        </p:spPr>
      </p:pic>
      <p:pic>
        <p:nvPicPr>
          <p:cNvPr id="28676" name="Picture 4" descr="http://img7.proshkolu.ru/content/media/pic/std/4000000/3330000/3329174-939945fa21ce89b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2769464" cy="2664296"/>
          </a:xfrm>
          <a:prstGeom prst="rect">
            <a:avLst/>
          </a:prstGeom>
          <a:noFill/>
        </p:spPr>
      </p:pic>
      <p:pic>
        <p:nvPicPr>
          <p:cNvPr id="28678" name="Picture 6" descr="http://file.mobilmusic.ru/ca/0b/e5/513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0968"/>
            <a:ext cx="228600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548680"/>
            <a:ext cx="84249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5030" y="620688"/>
            <a:ext cx="766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Физические  явления: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844824"/>
            <a:ext cx="40324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429000"/>
            <a:ext cx="40324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085184"/>
            <a:ext cx="40324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5085184"/>
            <a:ext cx="40324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3356992"/>
            <a:ext cx="40324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772816"/>
            <a:ext cx="40324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916832"/>
            <a:ext cx="3072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механические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501008"/>
            <a:ext cx="3220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электрические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157192"/>
            <a:ext cx="24625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магнитные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844824"/>
            <a:ext cx="21507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тепловые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429000"/>
            <a:ext cx="2084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звуковые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9389" y="5157192"/>
            <a:ext cx="20680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световые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9702" name="Picture 6" descr="http://www.distedu.ru/mirror/_nach/nsc.1september.ru/2004/24/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157192"/>
            <a:ext cx="1404945" cy="1152128"/>
          </a:xfrm>
          <a:prstGeom prst="rect">
            <a:avLst/>
          </a:prstGeom>
          <a:noFill/>
        </p:spPr>
      </p:pic>
      <p:pic>
        <p:nvPicPr>
          <p:cNvPr id="29704" name="Picture 8" descr="http://www.educa.madrid.org/web/cp.delapaz.colladomediano/pip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44824"/>
            <a:ext cx="1028700" cy="1296144"/>
          </a:xfrm>
          <a:prstGeom prst="rect">
            <a:avLst/>
          </a:prstGeom>
          <a:noFill/>
        </p:spPr>
      </p:pic>
      <p:pic>
        <p:nvPicPr>
          <p:cNvPr id="29706" name="Picture 10" descr="http://www.whole-banana.com/Images/sympres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429000"/>
            <a:ext cx="1388726" cy="1296144"/>
          </a:xfrm>
          <a:prstGeom prst="rect">
            <a:avLst/>
          </a:prstGeom>
          <a:noFill/>
        </p:spPr>
      </p:pic>
      <p:pic>
        <p:nvPicPr>
          <p:cNvPr id="29708" name="Picture 12" descr="http://home.cogeco.ca/%7Eparksidescienceq/SPH%204U/Newton/Light_dispersion_conceptua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229200"/>
            <a:ext cx="1739311" cy="1080120"/>
          </a:xfrm>
          <a:prstGeom prst="rect">
            <a:avLst/>
          </a:prstGeom>
          <a:noFill/>
        </p:spPr>
      </p:pic>
      <p:pic>
        <p:nvPicPr>
          <p:cNvPr id="3074" name="Picture 2" descr="http://www.oocities.org/hurducasnicoleta/bliksem20animati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01008"/>
            <a:ext cx="1080120" cy="1166530"/>
          </a:xfrm>
          <a:prstGeom prst="rect">
            <a:avLst/>
          </a:prstGeom>
          <a:noFill/>
        </p:spPr>
      </p:pic>
      <p:pic>
        <p:nvPicPr>
          <p:cNvPr id="3076" name="Picture 4" descr="http://gifs.gifbin.com/112009/reverse-1259059891_apple_falling_loop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772816"/>
            <a:ext cx="1341582" cy="1260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Задача физики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состоит в том, чтобы  открывать и изучать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которые связывают между собой различные физические явления, происходящие в природе.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Например, смена дня и ночи объясняется тем, что Земля движется вокруг своей оси.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upload.wikimedia.org/wikipedia/commons/thumb/2/2c/Rotating_earth_%28large%29.gif/175px-Rotating_earth_%28large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3168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Некоторые физические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термины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2060848"/>
          <a:ext cx="6408712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252028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Физическое тело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Детали конструктора «</a:t>
                      </a:r>
                      <a:r>
                        <a:rPr lang="ru-RU" dirty="0" err="1" smtClean="0"/>
                        <a:t>Лего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Пластмасса</a:t>
                      </a:r>
                      <a:endParaRPr lang="ru-RU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Резина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Picture 2" descr="http://kubikon.ru/uploadedFiles/eshopimages/big/400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1519749" cy="1031259"/>
          </a:xfrm>
          <a:prstGeom prst="rect">
            <a:avLst/>
          </a:prstGeom>
          <a:noFill/>
        </p:spPr>
      </p:pic>
      <p:pic>
        <p:nvPicPr>
          <p:cNvPr id="31750" name="Picture 6" descr="http://fs101.jpe.ru/8019/1663419_9de8be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2173022" cy="1224136"/>
          </a:xfrm>
          <a:prstGeom prst="rect">
            <a:avLst/>
          </a:prstGeom>
          <a:noFill/>
        </p:spPr>
      </p:pic>
      <p:pic>
        <p:nvPicPr>
          <p:cNvPr id="31752" name="Picture 8" descr="http://im4-tub-ru.yandex.net/i?id=614401280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81128"/>
            <a:ext cx="12192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63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Наблюдения и опыты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Наблюдение-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целенаправленное восприятие, обусловленное задачей деятельности.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7809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воспроизведение какого-нибудь явления экспериментальным путем, создание чего-нибудь нового, в определенных условиях с целью исследования, испытания.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zabinfo.ru/images/advert/img201308291237138207096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4575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50" y="908720"/>
            <a:ext cx="88643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Использование конструкторов «</a:t>
            </a:r>
            <a:r>
              <a:rPr lang="ru-RU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Лего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исследовательской деятельности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1506" name="Picture 2" descr="http://www.prorobot.ru/lego/svetomer/dcp_3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785563" cy="2304256"/>
          </a:xfrm>
          <a:prstGeom prst="rect">
            <a:avLst/>
          </a:prstGeom>
          <a:noFill/>
        </p:spPr>
      </p:pic>
      <p:pic>
        <p:nvPicPr>
          <p:cNvPr id="21508" name="Picture 4" descr="http://www.prorobot.ru/lego/dlinomer/dcp_2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08920"/>
            <a:ext cx="3371634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55892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Робот-светомер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558924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Робот-дальномер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235</TotalTime>
  <Words>187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2014-03-13T15:34:40Z</dcterms:created>
  <dcterms:modified xsi:type="dcterms:W3CDTF">2014-04-22T12:00:57Z</dcterms:modified>
</cp:coreProperties>
</file>