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3015-A173-4B51-B2E4-B34D80AFC917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4A1A-7D90-493F-B0DA-FEFD2C691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3015-A173-4B51-B2E4-B34D80AFC917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4A1A-7D90-493F-B0DA-FEFD2C691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3015-A173-4B51-B2E4-B34D80AFC917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4A1A-7D90-493F-B0DA-FEFD2C691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3015-A173-4B51-B2E4-B34D80AFC917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4A1A-7D90-493F-B0DA-FEFD2C691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3015-A173-4B51-B2E4-B34D80AFC917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4A1A-7D90-493F-B0DA-FEFD2C691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3015-A173-4B51-B2E4-B34D80AFC917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4A1A-7D90-493F-B0DA-FEFD2C691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3015-A173-4B51-B2E4-B34D80AFC917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4A1A-7D90-493F-B0DA-FEFD2C691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3015-A173-4B51-B2E4-B34D80AFC917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4A1A-7D90-493F-B0DA-FEFD2C691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3015-A173-4B51-B2E4-B34D80AFC917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4A1A-7D90-493F-B0DA-FEFD2C691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3015-A173-4B51-B2E4-B34D80AFC917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4A1A-7D90-493F-B0DA-FEFD2C691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3015-A173-4B51-B2E4-B34D80AFC917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4A1A-7D90-493F-B0DA-FEFD2C691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13015-A173-4B51-B2E4-B34D80AFC917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4A1A-7D90-493F-B0DA-FEFD2C691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143139"/>
          </a:xfrm>
        </p:spPr>
        <p:txBody>
          <a:bodyPr/>
          <a:lstStyle/>
          <a:p>
            <a:r>
              <a:rPr lang="ru-RU" dirty="0" smtClean="0"/>
              <a:t>Природные зоны Австралии.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428868"/>
            <a:ext cx="7429552" cy="32099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Природа Австралии крайне уникальна , здесь большинство видов животных и растений являются эндемиками, то есть встречаются только в Австралии! Этот материк –царство сумчатых животных.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Австралии.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Сумчатый дьявол острова Тасмания.</a:t>
            </a:r>
            <a:endParaRPr lang="ru-RU" dirty="0"/>
          </a:p>
        </p:txBody>
      </p:sp>
      <p:pic>
        <p:nvPicPr>
          <p:cNvPr id="7" name="Содержимое 6" descr="7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844" y="2357430"/>
            <a:ext cx="4500594" cy="39290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Древесный сумчатый кенгуру.</a:t>
            </a:r>
            <a:endParaRPr lang="ru-RU" dirty="0"/>
          </a:p>
        </p:txBody>
      </p:sp>
      <p:pic>
        <p:nvPicPr>
          <p:cNvPr id="8" name="Содержимое 7" descr="036_pics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285993"/>
            <a:ext cx="4356131" cy="400052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Царство кенгуру - гигантский до 3 м высотой , а карликовый размером – 30 см.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6512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Детки долго не отходят от мамы</a:t>
            </a:r>
            <a:endParaRPr lang="ru-RU" dirty="0"/>
          </a:p>
        </p:txBody>
      </p:sp>
      <p:pic>
        <p:nvPicPr>
          <p:cNvPr id="7" name="Содержимое 6" descr="givotnye_avstralii_kenguru_foto_1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2844" y="2143116"/>
            <a:ext cx="4354544" cy="41434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36565"/>
          </a:xfrm>
        </p:spPr>
        <p:txBody>
          <a:bodyPr/>
          <a:lstStyle/>
          <a:p>
            <a:r>
              <a:rPr lang="ru-RU" dirty="0" smtClean="0"/>
              <a:t>Рыжий гигантский кенгуру.</a:t>
            </a:r>
            <a:endParaRPr lang="ru-RU" dirty="0"/>
          </a:p>
        </p:txBody>
      </p:sp>
      <p:pic>
        <p:nvPicPr>
          <p:cNvPr id="8" name="Содержимое 7" descr="red-kangaroo_640x48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214554"/>
            <a:ext cx="4284693" cy="407196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Наряду с другими представителями фауны Австралии коала один из самых значимых.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Австралийский ленивец . Почему? Стр.155.</a:t>
            </a:r>
            <a:endParaRPr lang="ru-RU" dirty="0"/>
          </a:p>
        </p:txBody>
      </p:sp>
      <p:pic>
        <p:nvPicPr>
          <p:cNvPr id="7" name="Содержимое 6" descr="1302548619_koala-in-eucalyptus-tree-australi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2214554"/>
            <a:ext cx="4254502" cy="41434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65127"/>
          </a:xfrm>
        </p:spPr>
        <p:txBody>
          <a:bodyPr/>
          <a:lstStyle/>
          <a:p>
            <a:r>
              <a:rPr lang="ru-RU" dirty="0" smtClean="0"/>
              <a:t>С мамой не страшно!</a:t>
            </a:r>
            <a:endParaRPr lang="ru-RU" dirty="0"/>
          </a:p>
        </p:txBody>
      </p:sp>
      <p:pic>
        <p:nvPicPr>
          <p:cNvPr id="8" name="Содержимое 7" descr="animal_mother_baby_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071678"/>
            <a:ext cx="4041775" cy="442915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Птиц так много и они такие разные .</a:t>
            </a:r>
            <a:br>
              <a:rPr lang="ru-RU" sz="3200" dirty="0" smtClean="0"/>
            </a:br>
            <a:r>
              <a:rPr lang="ru-RU" sz="3200" dirty="0" smtClean="0"/>
              <a:t> Страус эму обитает в засушливых районах. Птица-лирохвост в «свадебном наряде».</a:t>
            </a:r>
            <a:endParaRPr lang="ru-RU" sz="3200" dirty="0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3116"/>
            <a:ext cx="4210080" cy="4286280"/>
          </a:xfrm>
        </p:spPr>
      </p:pic>
      <p:pic>
        <p:nvPicPr>
          <p:cNvPr id="6" name="Содержимое 5" descr="p26_saimecliroxvos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43117"/>
            <a:ext cx="4281518" cy="421484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 нарядны могут быть только райские птицы!</a:t>
            </a:r>
            <a:endParaRPr lang="ru-RU" dirty="0"/>
          </a:p>
        </p:txBody>
      </p:sp>
      <p:pic>
        <p:nvPicPr>
          <p:cNvPr id="5" name="Содержимое 4" descr="0_816bd_5017925_XL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500174"/>
            <a:ext cx="4352956" cy="5000660"/>
          </a:xfrm>
        </p:spPr>
      </p:pic>
      <p:pic>
        <p:nvPicPr>
          <p:cNvPr id="6" name="Содержимое 5" descr="000t_trhkg364399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00174"/>
            <a:ext cx="4281518" cy="492922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 снова лирохвост- теперь на долларовой монете.</a:t>
            </a:r>
            <a:endParaRPr lang="ru-RU" sz="3200" dirty="0"/>
          </a:p>
        </p:txBody>
      </p:sp>
      <p:pic>
        <p:nvPicPr>
          <p:cNvPr id="5" name="Содержимое 4" descr="75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3500462" cy="4500594"/>
          </a:xfrm>
        </p:spPr>
      </p:pic>
      <p:pic>
        <p:nvPicPr>
          <p:cNvPr id="6" name="Содержимое 5" descr="1632_center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49960"/>
            <a:ext cx="4038600" cy="422644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Райские птички- сильно истреблены после прихода европейцев для украшения дамских шляпок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Содержимое 4" descr="amazingbirdsphotos3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214554"/>
            <a:ext cx="4281518" cy="3929090"/>
          </a:xfrm>
        </p:spPr>
      </p:pic>
      <p:pic>
        <p:nvPicPr>
          <p:cNvPr id="6" name="Содержимое 5" descr="really-beautiful-paradise-birds0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3438" y="1928802"/>
            <a:ext cx="4038600" cy="450059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Исправляем свои ошибки – птица-лирохвост на денежных знаках.</a:t>
            </a:r>
            <a:endParaRPr lang="ru-RU" sz="3200" dirty="0"/>
          </a:p>
        </p:txBody>
      </p:sp>
      <p:pic>
        <p:nvPicPr>
          <p:cNvPr id="5" name="Содержимое 4" descr="wpe4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859520"/>
            <a:ext cx="4038600" cy="2007323"/>
          </a:xfrm>
        </p:spPr>
      </p:pic>
      <p:pic>
        <p:nvPicPr>
          <p:cNvPr id="6" name="Содержимое 5" descr="0_65c89_281b87fe_XL.jpe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853531"/>
            <a:ext cx="4038600" cy="20193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Пустынные районы –царство ящериц и змей , хотя некоторые виды распространены и в других природных зонах. </a:t>
            </a:r>
            <a:endParaRPr lang="ru-RU" sz="3200" dirty="0"/>
          </a:p>
        </p:txBody>
      </p:sp>
      <p:pic>
        <p:nvPicPr>
          <p:cNvPr id="5" name="Содержимое 4" descr="yahooeu_ru_1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785926"/>
            <a:ext cx="4352956" cy="4214842"/>
          </a:xfrm>
        </p:spPr>
      </p:pic>
      <p:pic>
        <p:nvPicPr>
          <p:cNvPr id="6" name="Содержимое 5" descr="26e4a28347f1fb50dacef6dbacbb3eef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857364"/>
            <a:ext cx="4357718" cy="421484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И опять пресмыкающиеся.</a:t>
            </a:r>
            <a:endParaRPr lang="ru-RU" dirty="0"/>
          </a:p>
        </p:txBody>
      </p:sp>
      <p:pic>
        <p:nvPicPr>
          <p:cNvPr id="5" name="Содержимое 4" descr="67-108-thickbox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214422"/>
            <a:ext cx="4357718" cy="4857784"/>
          </a:xfrm>
        </p:spPr>
      </p:pic>
      <p:pic>
        <p:nvPicPr>
          <p:cNvPr id="6" name="Содержимое 5" descr="2754966_f52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1934" y="1285860"/>
            <a:ext cx="4610104" cy="471490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Бережное отношение к природе- современный взгляд австралийцев.</a:t>
            </a:r>
            <a:endParaRPr lang="ru-RU" sz="2800" dirty="0"/>
          </a:p>
        </p:txBody>
      </p:sp>
      <p:pic>
        <p:nvPicPr>
          <p:cNvPr id="5" name="Содержимое 4" descr="australia_2003_5_p57_f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571745"/>
            <a:ext cx="4429156" cy="2326910"/>
          </a:xfrm>
        </p:spPr>
      </p:pic>
      <p:pic>
        <p:nvPicPr>
          <p:cNvPr id="6" name="Содержимое 5" descr="Australia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71612"/>
            <a:ext cx="4281518" cy="464346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Хамелеон и плащевидная ящерица.</a:t>
            </a:r>
            <a:endParaRPr lang="ru-RU" sz="3600" dirty="0"/>
          </a:p>
        </p:txBody>
      </p:sp>
      <p:pic>
        <p:nvPicPr>
          <p:cNvPr id="5" name="Содержимое 4" descr="39250825_1233885654_Chameleon_1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500174"/>
            <a:ext cx="4643470" cy="4786346"/>
          </a:xfrm>
        </p:spPr>
      </p:pic>
      <p:pic>
        <p:nvPicPr>
          <p:cNvPr id="6" name="Содержимое 5" descr="Frill_necked_Lizard_Frilled_Dragon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57752" y="1843880"/>
            <a:ext cx="4286248" cy="472839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Мир попугаев велик : от крупных какаду до небольших волнистых попугайчиков.</a:t>
            </a:r>
            <a:endParaRPr lang="ru-RU" sz="3200" dirty="0"/>
          </a:p>
        </p:txBody>
      </p:sp>
      <p:pic>
        <p:nvPicPr>
          <p:cNvPr id="5" name="Содержимое 4" descr="oranzhevoxoxlii_kakadu_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95837" y="1600200"/>
            <a:ext cx="3161325" cy="4525963"/>
          </a:xfrm>
        </p:spPr>
      </p:pic>
      <p:pic>
        <p:nvPicPr>
          <p:cNvPr id="6" name="Содержимое 5" descr="436727474.jpe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Лакомство попугаев - дикий арбуз.</a:t>
            </a:r>
            <a:endParaRPr lang="ru-RU" dirty="0"/>
          </a:p>
        </p:txBody>
      </p:sp>
      <p:pic>
        <p:nvPicPr>
          <p:cNvPr id="5" name="Содержимое 4" descr="korella-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285860"/>
            <a:ext cx="4352956" cy="4211401"/>
          </a:xfrm>
        </p:spPr>
      </p:pic>
      <p:pic>
        <p:nvPicPr>
          <p:cNvPr id="6" name="Содержимое 5" descr="kakadu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71678"/>
            <a:ext cx="4281518" cy="385765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600" dirty="0" smtClean="0"/>
              <a:t>Три в одном . Чем они уникальны? Стр.154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4040188" cy="642942"/>
          </a:xfrm>
        </p:spPr>
        <p:txBody>
          <a:bodyPr>
            <a:normAutofit/>
          </a:bodyPr>
          <a:lstStyle/>
          <a:p>
            <a:r>
              <a:rPr lang="ru-RU" dirty="0" smtClean="0"/>
              <a:t>Милая ехидна.</a:t>
            </a:r>
            <a:endParaRPr lang="ru-RU" dirty="0"/>
          </a:p>
        </p:txBody>
      </p:sp>
      <p:pic>
        <p:nvPicPr>
          <p:cNvPr id="7" name="Содержимое 6" descr="0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844" y="2143116"/>
            <a:ext cx="4354544" cy="378621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71547"/>
            <a:ext cx="4041775" cy="785817"/>
          </a:xfrm>
        </p:spPr>
        <p:txBody>
          <a:bodyPr/>
          <a:lstStyle/>
          <a:p>
            <a:r>
              <a:rPr lang="ru-RU" dirty="0" smtClean="0"/>
              <a:t>                УТКОНОС!</a:t>
            </a:r>
            <a:endParaRPr lang="ru-RU" dirty="0"/>
          </a:p>
        </p:txBody>
      </p:sp>
      <p:pic>
        <p:nvPicPr>
          <p:cNvPr id="10" name="Содержимое 9" descr="Platypus-Mascot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492896"/>
            <a:ext cx="4356131" cy="35283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Расположение природных зон.</a:t>
            </a:r>
            <a:endParaRPr lang="ru-RU" dirty="0"/>
          </a:p>
        </p:txBody>
      </p:sp>
      <p:pic>
        <p:nvPicPr>
          <p:cNvPr id="4" name="Содержимое 3" descr="0018-018-Prirodnye-zony-Avstrali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" y="142852"/>
            <a:ext cx="9001157" cy="671514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Австралия –мир эвкалиптов.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928670"/>
            <a:ext cx="4354544" cy="1857389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Символ материка- эвкалипт,  хорошо приспособлен к засушливому </a:t>
            </a:r>
            <a:r>
              <a:rPr lang="ru-RU" sz="2000" dirty="0" err="1" smtClean="0"/>
              <a:t>климату,своими</a:t>
            </a:r>
            <a:r>
              <a:rPr lang="ru-RU" sz="2000" dirty="0" smtClean="0"/>
              <a:t> мощными корнями он достаёт воду с больших </a:t>
            </a:r>
            <a:r>
              <a:rPr lang="ru-RU" sz="2000" dirty="0" err="1" smtClean="0"/>
              <a:t>глубин.Гигантские</a:t>
            </a:r>
            <a:r>
              <a:rPr lang="ru-RU" sz="2000" dirty="0" smtClean="0"/>
              <a:t> эвкалипты достигают высоты ! 100м,но есть и 1 м.</a:t>
            </a:r>
            <a:endParaRPr lang="ru-RU" sz="2000" dirty="0"/>
          </a:p>
        </p:txBody>
      </p:sp>
      <p:pic>
        <p:nvPicPr>
          <p:cNvPr id="7" name="Содержимое 6" descr="0019-019-Evkalipt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0" y="2928934"/>
            <a:ext cx="4500562" cy="372251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1331819179_yevkalipt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3438" y="928670"/>
            <a:ext cx="4357718" cy="56436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Австралия – мир разнообразных акаций 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smtClean="0"/>
              <a:t>в том числе и красиво цветущих!</a:t>
            </a:r>
            <a:endParaRPr lang="ru-RU" sz="3600" dirty="0"/>
          </a:p>
        </p:txBody>
      </p:sp>
      <p:pic>
        <p:nvPicPr>
          <p:cNvPr id="5" name="Содержимое 4" descr="01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500174"/>
            <a:ext cx="4352956" cy="4714908"/>
          </a:xfrm>
        </p:spPr>
      </p:pic>
      <p:pic>
        <p:nvPicPr>
          <p:cNvPr id="6" name="Содержимое 5" descr="8b245355d24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00174"/>
            <a:ext cx="4281518" cy="478634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лесах и на побережье огромное разнообразие пальм и фикусов.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65127"/>
          </a:xfrm>
        </p:spPr>
        <p:txBody>
          <a:bodyPr/>
          <a:lstStyle/>
          <a:p>
            <a:r>
              <a:rPr lang="ru-RU" dirty="0" smtClean="0"/>
              <a:t>Кокосовая пальма.</a:t>
            </a:r>
            <a:endParaRPr lang="ru-RU" dirty="0"/>
          </a:p>
        </p:txBody>
      </p:sp>
      <p:pic>
        <p:nvPicPr>
          <p:cNvPr id="7" name="Содержимое 6" descr="2121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4211668" cy="435771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65127"/>
          </a:xfrm>
        </p:spPr>
        <p:txBody>
          <a:bodyPr/>
          <a:lstStyle/>
          <a:p>
            <a:r>
              <a:rPr lang="ru-RU" dirty="0" smtClean="0"/>
              <a:t>Красиво цветущая акация.</a:t>
            </a:r>
            <a:endParaRPr lang="ru-RU" dirty="0"/>
          </a:p>
        </p:txBody>
      </p:sp>
      <p:pic>
        <p:nvPicPr>
          <p:cNvPr id="8" name="Содержимое 7" descr="Acacia_smallii_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071678"/>
            <a:ext cx="4041775" cy="442915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Видовой состав растительности менее разнообразен ,чем на других материках.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36565"/>
          </a:xfrm>
        </p:spPr>
        <p:txBody>
          <a:bodyPr/>
          <a:lstStyle/>
          <a:p>
            <a:r>
              <a:rPr lang="ru-RU" dirty="0" smtClean="0"/>
              <a:t>Акация-мимоза.</a:t>
            </a:r>
            <a:endParaRPr lang="ru-RU" dirty="0"/>
          </a:p>
        </p:txBody>
      </p:sp>
      <p:pic>
        <p:nvPicPr>
          <p:cNvPr id="7" name="Содержимое 6" descr="Acacia-decurrens-catalina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071678"/>
            <a:ext cx="4329114" cy="44291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299"/>
            <a:ext cx="4041775" cy="571504"/>
          </a:xfrm>
        </p:spPr>
        <p:txBody>
          <a:bodyPr>
            <a:normAutofit/>
          </a:bodyPr>
          <a:lstStyle/>
          <a:p>
            <a:r>
              <a:rPr lang="ru-RU" dirty="0" smtClean="0"/>
              <a:t>Древовидный папоротник.</a:t>
            </a:r>
            <a:endParaRPr lang="ru-RU" dirty="0"/>
          </a:p>
        </p:txBody>
      </p:sp>
      <p:pic>
        <p:nvPicPr>
          <p:cNvPr id="8" name="Содержимое 7" descr="Austr_Pap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4942" y="1928802"/>
            <a:ext cx="3214710" cy="435771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01122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Природа Австралии - очень ранима и требует постоянной защиты.    Ежегодные пожары уничтожают леса!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471858" cy="893755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Ксанторея</a:t>
            </a:r>
            <a:r>
              <a:rPr lang="ru-RU" dirty="0" smtClean="0"/>
              <a:t>  - травянистое дерево</a:t>
            </a:r>
            <a:endParaRPr lang="ru-RU" dirty="0"/>
          </a:p>
        </p:txBody>
      </p:sp>
      <p:pic>
        <p:nvPicPr>
          <p:cNvPr id="7" name="Содержимое 6" descr="u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500306"/>
            <a:ext cx="4186238" cy="407196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535113"/>
            <a:ext cx="3971924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Казуарина-дерево</a:t>
            </a:r>
            <a:r>
              <a:rPr lang="ru-RU" dirty="0" smtClean="0"/>
              <a:t> с нитевидными листьями.</a:t>
            </a:r>
            <a:endParaRPr lang="ru-RU" dirty="0"/>
          </a:p>
        </p:txBody>
      </p:sp>
      <p:pic>
        <p:nvPicPr>
          <p:cNvPr id="8" name="Содержимое 7" descr="Casuarina_glauca_lf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929190" y="2174874"/>
            <a:ext cx="3929090" cy="446883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Растения приспособились к условиям жизни в засушливом и жарком климате: листья тонкие , превратились в колючки или нити , имеют малую площадь испарения , корни растений  длинные , красивые цветы привлекают бабочек для опыления.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Ветка цветущей </a:t>
            </a:r>
            <a:r>
              <a:rPr lang="ru-RU" dirty="0" err="1" smtClean="0"/>
              <a:t>казуарины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casuarina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14282" y="2214554"/>
            <a:ext cx="4283106" cy="40005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Бобы гигантской акации.</a:t>
            </a:r>
            <a:endParaRPr lang="ru-RU" dirty="0"/>
          </a:p>
        </p:txBody>
      </p:sp>
      <p:pic>
        <p:nvPicPr>
          <p:cNvPr id="8" name="Содержимое 7" descr="800px-Acacia_dealbata_fruto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4876" y="2214554"/>
            <a:ext cx="4041775" cy="400052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352</Words>
  <Application>Microsoft Office PowerPoint</Application>
  <PresentationFormat>Экран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Природные зоны Австралии.</vt:lpstr>
      <vt:lpstr>Бережное отношение к природе- современный взгляд австралийцев.</vt:lpstr>
      <vt:lpstr>Расположение природных зон.</vt:lpstr>
      <vt:lpstr>Австралия –мир эвкалиптов.</vt:lpstr>
      <vt:lpstr>Австралия – мир разнообразных акаций ,  в том числе и красиво цветущих!</vt:lpstr>
      <vt:lpstr>В лесах и на побережье огромное разнообразие пальм и фикусов.</vt:lpstr>
      <vt:lpstr>Видовой состав растительности менее разнообразен ,чем на других материках.</vt:lpstr>
      <vt:lpstr>Природа Австралии - очень ранима и требует постоянной защиты.    Ежегодные пожары уничтожают леса!</vt:lpstr>
      <vt:lpstr>Растения приспособились к условиям жизни в засушливом и жарком климате: листья тонкие , превратились в колючки или нити , имеют малую площадь испарения , корни растений  длинные , красивые цветы привлекают бабочек для опыления.</vt:lpstr>
      <vt:lpstr>Животные Австралии.</vt:lpstr>
      <vt:lpstr>Царство кенгуру - гигантский до 3 м высотой , а карликовый размером – 30 см.</vt:lpstr>
      <vt:lpstr>Наряду с другими представителями фауны Австралии коала один из самых значимых.</vt:lpstr>
      <vt:lpstr>Птиц так много и они такие разные .  Страус эму обитает в засушливых районах. Птица-лирохвост в «свадебном наряде».</vt:lpstr>
      <vt:lpstr>Так нарядны могут быть только райские птицы!</vt:lpstr>
      <vt:lpstr>И снова лирохвост- теперь на долларовой монете.</vt:lpstr>
      <vt:lpstr>Райские птички- сильно истреблены после прихода европейцев для украшения дамских шляпок!</vt:lpstr>
      <vt:lpstr>Исправляем свои ошибки – птица-лирохвост на денежных знаках.</vt:lpstr>
      <vt:lpstr>Пустынные районы –царство ящериц и змей , хотя некоторые виды распространены и в других природных зонах. </vt:lpstr>
      <vt:lpstr> И опять пресмыкающиеся.</vt:lpstr>
      <vt:lpstr>Хамелеон и плащевидная ящерица.</vt:lpstr>
      <vt:lpstr>Мир попугаев велик : от крупных какаду до небольших волнистых попугайчиков.</vt:lpstr>
      <vt:lpstr>Лакомство попугаев - дикий арбуз.</vt:lpstr>
      <vt:lpstr>Три в одном . Чем они уникальны? Стр.154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Австралии.</dc:title>
  <dc:creator>user</dc:creator>
  <cp:lastModifiedBy>user</cp:lastModifiedBy>
  <cp:revision>14</cp:revision>
  <dcterms:created xsi:type="dcterms:W3CDTF">2012-12-27T18:15:17Z</dcterms:created>
  <dcterms:modified xsi:type="dcterms:W3CDTF">2014-08-04T09:27:00Z</dcterms:modified>
</cp:coreProperties>
</file>