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64997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Механическое движение -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6084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течением времени положения тела относительно других тел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im3-tub-ru.yandex.net/i?id=66091340-6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6336704" cy="3557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chit.ru/pars_docs/refs/87/86191/86191_html_7f14b9df.gif"/>
          <p:cNvPicPr>
            <a:picLocks noChangeAspect="1" noChangeArrowheads="1"/>
          </p:cNvPicPr>
          <p:nvPr/>
        </p:nvPicPr>
        <p:blipFill>
          <a:blip r:embed="rId2" cstate="print"/>
          <a:srcRect t="26768" r="-2043" b="6206"/>
          <a:stretch>
            <a:fillRect/>
          </a:stretch>
        </p:blipFill>
        <p:spPr bwMode="auto">
          <a:xfrm>
            <a:off x="179512" y="980728"/>
            <a:ext cx="8964488" cy="38884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494116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Поезд движется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4941168"/>
            <a:ext cx="3420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Поезд покоится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025.radikal.ru/0908/53/dcf273c59a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986998" cy="1728192"/>
          </a:xfrm>
          <a:prstGeom prst="rect">
            <a:avLst/>
          </a:prstGeom>
          <a:noFill/>
        </p:spPr>
      </p:pic>
      <p:pic>
        <p:nvPicPr>
          <p:cNvPr id="28676" name="Picture 4" descr="http://chudesarik.astramgtest.ru/images/cms/data/LEGO/6f6d18a463e72f918ddaecf6b1c19b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052226"/>
            <a:ext cx="6624736" cy="36011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39952" y="476672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Демонстрация относительности движения  «лего-машин»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yaspol.ucoz.ru/novyj_risun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3816424" cy="21489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52536" y="0"/>
            <a:ext cx="93965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Прямолинейное и</a:t>
            </a:r>
          </a:p>
          <a:p>
            <a:pPr algn="ctr"/>
            <a:r>
              <a:rPr lang="ru-RU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криволинейное движение</a:t>
            </a:r>
            <a:endParaRPr lang="ru-RU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7656" name="Picture 8" descr="http://uchu24.ru/upload/video/thumbs/medium/2012/06/29/robot-nxt-dlja-offline-2010-sorevnovanija1340961958-4fed74a675778.jpg"/>
          <p:cNvPicPr>
            <a:picLocks noChangeAspect="1" noChangeArrowheads="1"/>
          </p:cNvPicPr>
          <p:nvPr/>
        </p:nvPicPr>
        <p:blipFill>
          <a:blip r:embed="rId3" cstate="print"/>
          <a:srcRect b="16919"/>
          <a:stretch>
            <a:fillRect/>
          </a:stretch>
        </p:blipFill>
        <p:spPr bwMode="auto">
          <a:xfrm>
            <a:off x="5580112" y="1268760"/>
            <a:ext cx="3168352" cy="20162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3928" y="3356992"/>
            <a:ext cx="52200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Длина траектории, по которой движется тело в течение некоторого промежутка времени, называется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путем.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515719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Обозначение: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48478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Линия, по которой движется тело, называется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траекторией движения тела. 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032" y="558924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Международной системе (СИ) основной единицей пути является - метр (м).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Практическая работа </a:t>
            </a:r>
          </a:p>
          <a:p>
            <a:pPr algn="ctr"/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«Определение длины траектории»</a:t>
            </a:r>
            <a:endParaRPr lang="ru-RU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9698" name="Picture 2" descr="http://www.oivt.ru/system/files/images/IMG_5817.preview.JPG"/>
          <p:cNvPicPr>
            <a:picLocks noChangeAspect="1" noChangeArrowheads="1"/>
          </p:cNvPicPr>
          <p:nvPr/>
        </p:nvPicPr>
        <p:blipFill>
          <a:blip r:embed="rId2" cstate="print"/>
          <a:srcRect l="23625" t="33468" r="-642" b="7232"/>
          <a:stretch>
            <a:fillRect/>
          </a:stretch>
        </p:blipFill>
        <p:spPr bwMode="auto">
          <a:xfrm>
            <a:off x="1331640" y="1772816"/>
            <a:ext cx="6974238" cy="4027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0"/>
            <a:ext cx="73292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Равномерное и </a:t>
            </a:r>
          </a:p>
          <a:p>
            <a:pPr algn="ctr"/>
            <a:r>
              <a:rPr lang="ru-RU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неравномерное движение</a:t>
            </a:r>
            <a:endParaRPr lang="ru-RU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68760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Если тело за любые равные промежутки времени проходит равные пути, его движение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считается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равномерным.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365104"/>
            <a:ext cx="4320480" cy="223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Если тело за равные промежутки времени проходит разные пути, то его движения называют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неравномерным</a:t>
            </a:r>
            <a:r>
              <a:rPr lang="ru-RU" b="1" u="sng" dirty="0" smtClean="0"/>
              <a:t>.</a:t>
            </a:r>
            <a:endParaRPr lang="ru-RU" u="sng" dirty="0"/>
          </a:p>
        </p:txBody>
      </p:sp>
      <p:pic>
        <p:nvPicPr>
          <p:cNvPr id="30722" name="Picture 2" descr="http://yaspol.ucoz.ru/novyj_risunok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268760"/>
            <a:ext cx="5210175" cy="2933701"/>
          </a:xfrm>
          <a:prstGeom prst="rect">
            <a:avLst/>
          </a:prstGeom>
          <a:noFill/>
        </p:spPr>
      </p:pic>
      <p:pic>
        <p:nvPicPr>
          <p:cNvPr id="30724" name="Picture 4" descr="http://900igr.net/datai/fizika/Ravnomernoe-i-neravnomernoe-dvizhenie/0015-004-Primery-neravnomernogo-dvizhe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21088"/>
            <a:ext cx="2819425" cy="2371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900igr.net/datai/fizika/Ravnomernoe-i-neravnomernoe-dvizhenie/0015-004-Primery-neravnomernogo-dvizh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766301" cy="31683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19464" y="1772816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конструктора «Лего» собрать оборудование (блок и тележку) для демонстрации неравномерного движения (см. рисунок).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8085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Практическая работа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1746" name="Picture 2" descr="http://static01.rupor.sampo.ru/26156/1376323285_10216886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25144"/>
            <a:ext cx="2729880" cy="170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125</TotalTime>
  <Words>139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2014-03-17T14:01:00Z</dcterms:created>
  <dcterms:modified xsi:type="dcterms:W3CDTF">2014-03-17T16:26:20Z</dcterms:modified>
</cp:coreProperties>
</file>