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68" r:id="rId4"/>
    <p:sldId id="276" r:id="rId5"/>
    <p:sldId id="258" r:id="rId6"/>
    <p:sldId id="262" r:id="rId7"/>
    <p:sldId id="260" r:id="rId8"/>
    <p:sldId id="274" r:id="rId9"/>
    <p:sldId id="278" r:id="rId10"/>
    <p:sldId id="263" r:id="rId11"/>
    <p:sldId id="265" r:id="rId12"/>
    <p:sldId id="283" r:id="rId13"/>
    <p:sldId id="284" r:id="rId14"/>
    <p:sldId id="264" r:id="rId15"/>
    <p:sldId id="280" r:id="rId16"/>
    <p:sldId id="261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Косарев\zBgemU-z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072758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Дом\Рабочий стол\Косарев\фото\фото Косарев\IMG_5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2839678" cy="37862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4214819"/>
            <a:ext cx="71438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Косарев Андрей Евгеньевич, преподаватель физической культуры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МБОУ БСОШ №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Багаевской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ом\Рабочий стол\Косарев\UIRSJf-W-Z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9144000" cy="6794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1429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выносливость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00010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сила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178592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ловкость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257174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быстрота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335756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гибкость,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285992"/>
            <a:ext cx="34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воспитанные в детстве, во взрослой жизни– это высокий уровень работоспособности!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Дом\Рабочий стол\Косарев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36" y="0"/>
            <a:ext cx="907096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41434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Вот такой человек найдёт своё место в обществе, не потеряется среди моря проблем и океана  неудач. 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5" name="Picture 1" descr="D:\Документы Л.В\Косарев\фото\фото Косарев\IMG_56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6452" y="3286124"/>
            <a:ext cx="4159862" cy="3457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сарев\d7c4247fa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Работая над проблемой «Здоровьесберегающие технологии на уроках физической культуры», я использую самые разнообразные методы я использую самые разнообразные формы урока: игровая, соревнования,   метод круговой тренировки.    </a:t>
            </a: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сарев\d7c4247fa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4429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Пропагандирую здоровый образ жизни своим примером. 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 педсовете «Культура здорового и безопасного образа жизни»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я выступил за активное использование  учителями предметниками  личностно-деятельного подхода.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F:\Косарев\фото\SAM_02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32"/>
            <a:ext cx="4267200" cy="3200400"/>
          </a:xfrm>
          <a:prstGeom prst="rect">
            <a:avLst/>
          </a:prstGeom>
          <a:noFill/>
        </p:spPr>
      </p:pic>
      <p:pic>
        <p:nvPicPr>
          <p:cNvPr id="2051" name="Picture 3" descr="F:\Косарев\фото\SAM_02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3624258" cy="2718194"/>
          </a:xfrm>
          <a:prstGeom prst="rect">
            <a:avLst/>
          </a:prstGeom>
          <a:noFill/>
        </p:spPr>
      </p:pic>
      <p:pic>
        <p:nvPicPr>
          <p:cNvPr id="6" name="Picture 2" descr="F:\IMG_59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643050"/>
            <a:ext cx="3643338" cy="246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Дом\Рабочий стол\Косарев\x_26e313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027"/>
            <a:ext cx="9144000" cy="68083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85728"/>
            <a:ext cx="6786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3200" b="1" dirty="0" smtClean="0">
                <a:solidFill>
                  <a:schemeClr val="bg1"/>
                </a:solidFill>
              </a:rPr>
              <a:t>Я считаю, что учитель всегда отличается  особым отношением к детству, как уникальному, неповторимому периоду человеческой жизни и каждой детской личности как самоценности.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dirty="0" smtClean="0"/>
              <a:t>  </a:t>
            </a:r>
          </a:p>
          <a:p>
            <a:endParaRPr lang="ru-RU" dirty="0"/>
          </a:p>
        </p:txBody>
      </p:sp>
      <p:pic>
        <p:nvPicPr>
          <p:cNvPr id="12289" name="Picture 1" descr="D:\Документы Л.В\Косарев\фото\IMG_56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86058"/>
            <a:ext cx="4703771" cy="3871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Косарев\d7c4247fa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79296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             Сухомлинский не раз говорил о том, что общение с детьми должно основываться на твердом фундаменте </a:t>
            </a:r>
            <a:r>
              <a:rPr lang="ru-RU" sz="3200" b="1" dirty="0" smtClean="0">
                <a:solidFill>
                  <a:srgbClr val="FF0000"/>
                </a:solidFill>
              </a:rPr>
              <a:t>любви </a:t>
            </a:r>
            <a:r>
              <a:rPr lang="ru-RU" sz="2800" b="1" dirty="0" smtClean="0">
                <a:solidFill>
                  <a:srgbClr val="FFFF00"/>
                </a:solidFill>
              </a:rPr>
              <a:t>к ним. Но научиться любить детей нельзя ни в каком учебном заведении, ни по каким книгам. 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36866" name="Picture 2" descr="D:\Документы Л.В\Косарев\фото\IMG_57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5202237" cy="3235325"/>
          </a:xfrm>
          <a:prstGeom prst="rect">
            <a:avLst/>
          </a:prstGeom>
          <a:noFill/>
        </p:spPr>
      </p:pic>
      <p:pic>
        <p:nvPicPr>
          <p:cNvPr id="36867" name="Picture 3" descr="D:\Документы Л.В\Косарев\фото\IMG_57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643182"/>
            <a:ext cx="2639609" cy="3519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Косарев\d7c4247fa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214290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Поэтому, используя те или иные формы, приемы обучения и воспитания учащихся, я выражаю свое личное отношение к предмету. Мой любимый вид спорта- баскетбол! Детям я стараюсь привить любовь к этому спорту.</a:t>
            </a: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361" name="Picture 1" descr="D:\Документы Л.В\Косарев\фото\фото Косарев\IMG_5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857496"/>
            <a:ext cx="5202237" cy="373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Косарев\zBgemU-z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642918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 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14290"/>
            <a:ext cx="8429684" cy="62170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Мои основные принципы работы: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исключаю методы принуждения и применяю только методы, которые вызывают радость от занятий и от достижения результата, способствуют движению вперед и развитию ребенка;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 ставлю «трудную цель», обеспечивающую постепенное развитие волевых качеств, личной ответственности, веру в возможность преодоления трудностей;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работаю на «опережение», заключающееся в ускоренном развитии сильных, наиболее способных в данном виде двигательной деятельности (физических упражнений) учеников;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в любой ситуации помню о долге, честности и порядочности;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 признаю и исправляю свои ошибки, допущенные при общении;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имею мужество пересмотреть свой метод, свою тактику общения, если оно не получается или получается плохо.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3581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Родился я в городе Каскелене, в Казахстане.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Окончил Казахскую Академию спорта и туризма в 2002 году.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Работал учителем физкультуры Каскеленского гуманитарно-технического колледжа.</a:t>
            </a:r>
          </a:p>
        </p:txBody>
      </p:sp>
      <p:pic>
        <p:nvPicPr>
          <p:cNvPr id="3" name="Picture 1" descr="C:\Documents and Settings\Дом\Рабочий стол\Косарев\Копия (2) img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1147">
            <a:off x="286274" y="4322811"/>
            <a:ext cx="3678430" cy="2286067"/>
          </a:xfrm>
          <a:prstGeom prst="rect">
            <a:avLst/>
          </a:prstGeom>
          <a:noFill/>
        </p:spPr>
      </p:pic>
      <p:pic>
        <p:nvPicPr>
          <p:cNvPr id="5" name="Picture 2" descr="C:\Documents and Settings\Дом\Рабочий стол\Косарев\img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5150">
            <a:off x="5580554" y="4479243"/>
            <a:ext cx="3165803" cy="2138159"/>
          </a:xfrm>
          <a:prstGeom prst="rect">
            <a:avLst/>
          </a:prstGeom>
          <a:noFill/>
        </p:spPr>
      </p:pic>
      <p:pic>
        <p:nvPicPr>
          <p:cNvPr id="7" name="Picture 3" descr="C:\Documents and Settings\Дом\Рабочий стол\Косарев\Копия img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14620"/>
            <a:ext cx="3036054" cy="2086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Дом\Рабочий стол\Косарев\511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35051"/>
            <a:ext cx="9358346" cy="6862609"/>
          </a:xfrm>
          <a:prstGeom prst="rect">
            <a:avLst/>
          </a:prstGeom>
          <a:noFill/>
        </p:spPr>
      </p:pic>
      <p:pic>
        <p:nvPicPr>
          <p:cNvPr id="1026" name="Picture 2" descr="C:\Documents and Settings\Дом\Рабочий стол\Косарев\img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202" y="285728"/>
            <a:ext cx="3342666" cy="4429156"/>
          </a:xfrm>
          <a:prstGeom prst="rect">
            <a:avLst/>
          </a:prstGeom>
          <a:noFill/>
        </p:spPr>
      </p:pic>
      <p:pic>
        <p:nvPicPr>
          <p:cNvPr id="1029" name="Picture 5" descr="C:\Documents and Settings\Дом\Рабочий стол\Косарев\img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85728"/>
            <a:ext cx="2261306" cy="29003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786323"/>
            <a:ext cx="87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«</a:t>
            </a:r>
            <a:r>
              <a:rPr lang="ru-RU" sz="2400" b="1" dirty="0" smtClean="0">
                <a:solidFill>
                  <a:srgbClr val="FFFF00"/>
                </a:solidFill>
              </a:rPr>
              <a:t>Методические рекомендации по организации и проведению учебной и внеклассной работы по физическому воспитанию».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429000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«Бег на среднюю дистанцию, прыжок в длину с мечта».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357166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Косарев Андрей Евгеньевич, преподаватель физической культуры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592933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Статья в газете «Учитель Республики»- «Метод круговой тренировки на уроке физического воспитания».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Косарев\zBgemU-z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3899" y="3786190"/>
            <a:ext cx="5833699" cy="29533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9058" y="285728"/>
            <a:ext cx="50006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     </a:t>
            </a:r>
            <a:r>
              <a:rPr lang="ru-RU" sz="4000" b="1" dirty="0" smtClean="0">
                <a:solidFill>
                  <a:srgbClr val="FFC000"/>
                </a:solidFill>
              </a:rPr>
              <a:t>Сейчас работаю  в Багаевской средней школе № 1 учителем  физической культуры.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Косарев\zBgemU-z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642918"/>
            <a:ext cx="500066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400" b="1" dirty="0" smtClean="0">
                <a:solidFill>
                  <a:srgbClr val="FFC000"/>
                </a:solidFill>
              </a:rPr>
              <a:t>Я считаю, что </a:t>
            </a:r>
            <a:r>
              <a:rPr lang="ru-RU" sz="2800" b="1" dirty="0" smtClean="0">
                <a:solidFill>
                  <a:srgbClr val="FFFF00"/>
                </a:solidFill>
              </a:rPr>
              <a:t>физическая культура- </a:t>
            </a:r>
            <a:r>
              <a:rPr lang="ru-RU" sz="2400" b="1" dirty="0" smtClean="0">
                <a:solidFill>
                  <a:srgbClr val="FFC000"/>
                </a:solidFill>
              </a:rPr>
              <a:t>это не только часть общей культуры общества, которая направлена на укрепление здоровья и развитие физических способностей человека. 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       </a:t>
            </a:r>
            <a:r>
              <a:rPr lang="ru-RU" sz="2400" b="1" dirty="0" smtClean="0">
                <a:solidFill>
                  <a:srgbClr val="FFFF00"/>
                </a:solidFill>
              </a:rPr>
              <a:t>Физическая культура </a:t>
            </a:r>
            <a:r>
              <a:rPr lang="ru-RU" sz="2400" b="1" dirty="0" smtClean="0">
                <a:solidFill>
                  <a:srgbClr val="FFC000"/>
                </a:solidFill>
              </a:rPr>
              <a:t>- один из основных видов культуры общества и самого человека. Не каждый человек может сочинять музыку, писать картины, ваять скульптурные композиции, но </a:t>
            </a:r>
            <a:r>
              <a:rPr lang="ru-RU" sz="2400" b="1" dirty="0" smtClean="0">
                <a:solidFill>
                  <a:srgbClr val="FFFF00"/>
                </a:solidFill>
              </a:rPr>
              <a:t>КАЖДЫЙ </a:t>
            </a:r>
            <a:r>
              <a:rPr lang="ru-RU" sz="2400" b="1" dirty="0" smtClean="0">
                <a:solidFill>
                  <a:srgbClr val="FFC000"/>
                </a:solidFill>
              </a:rPr>
              <a:t>человек может и должен позаботиться о своей физической культуре! 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 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Косарев\d7c4247fa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Физическое, психическое и нравственное здоровье – это первейшая и наиболее значимая ценность для самого человека , семьи, общества и государства. </a:t>
            </a:r>
            <a:endParaRPr lang="ru-RU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4337" name="Picture 1" descr="D:\Документы Л.В\Косарев\фото\фото Косарев\IMG_5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14686"/>
            <a:ext cx="5202237" cy="345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Косарев\d7c4247fa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8001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Поэтому я вижу своё предназначение как учителя физкультуры в том,  чтобы воспитывать целостную личность, социально активную,  способную адаптироваться в нашем непростом современном мире . </a:t>
            </a: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1" descr="D:\Документы Л.В\Косарев\фото\IMG_56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2775777" cy="319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Косарев\d7c4247fa6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429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Современные реалии таковы, что физкультура в школе решает задачи не только сохранения и укрепления здоровья, но и повышения уровня общительности ребенка, развития стрессоустойчивости, мобильности, коммуникабельности, толерантности, приобщения детей и молодежи к здоровому, физкультурно-спортивному стилю жизни и поведению.</a:t>
            </a:r>
          </a:p>
          <a:p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097" name="Picture 1" descr="D:\Документы Л.В\Косарев\фото\фото Косарев\IMG_5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63911"/>
            <a:ext cx="3525675" cy="2533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Дом\Рабочий стол\Косарев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36" y="0"/>
            <a:ext cx="907096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37862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Гиппократ говорил: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«Гимнастика,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жизнь». </a:t>
            </a:r>
          </a:p>
          <a:p>
            <a:endParaRPr lang="ru-RU" sz="2000" dirty="0"/>
          </a:p>
        </p:txBody>
      </p:sp>
      <p:pic>
        <p:nvPicPr>
          <p:cNvPr id="34818" name="Picture 2" descr="D:\Документы Л.В\Косарев\фото\фото Косарев\IMG_56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85992"/>
            <a:ext cx="3372738" cy="4229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264</TotalTime>
  <Words>536</Words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777</cp:lastModifiedBy>
  <cp:revision>31</cp:revision>
  <dcterms:modified xsi:type="dcterms:W3CDTF">2014-12-09T19:48:09Z</dcterms:modified>
</cp:coreProperties>
</file>