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2" r:id="rId2"/>
    <p:sldId id="256" r:id="rId3"/>
    <p:sldId id="263" r:id="rId4"/>
    <p:sldId id="264" r:id="rId5"/>
    <p:sldId id="265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63" autoAdjust="0"/>
    <p:restoredTop sz="94660"/>
  </p:normalViewPr>
  <p:slideViewPr>
    <p:cSldViewPr>
      <p:cViewPr varScale="1">
        <p:scale>
          <a:sx n="86" d="100"/>
          <a:sy n="8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795D-5BE0-4A19-9ED1-665E3874D737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9B32-4F9B-40F2-8201-514FF0F18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795D-5BE0-4A19-9ED1-665E3874D737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9B32-4F9B-40F2-8201-514FF0F18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795D-5BE0-4A19-9ED1-665E3874D737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9B32-4F9B-40F2-8201-514FF0F18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795D-5BE0-4A19-9ED1-665E3874D737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9B32-4F9B-40F2-8201-514FF0F18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795D-5BE0-4A19-9ED1-665E3874D737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9B32-4F9B-40F2-8201-514FF0F18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795D-5BE0-4A19-9ED1-665E3874D737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9B32-4F9B-40F2-8201-514FF0F18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795D-5BE0-4A19-9ED1-665E3874D737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9B32-4F9B-40F2-8201-514FF0F18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795D-5BE0-4A19-9ED1-665E3874D737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9B32-4F9B-40F2-8201-514FF0F18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795D-5BE0-4A19-9ED1-665E3874D737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9B32-4F9B-40F2-8201-514FF0F18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795D-5BE0-4A19-9ED1-665E3874D737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9B32-4F9B-40F2-8201-514FF0F18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795D-5BE0-4A19-9ED1-665E3874D737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9B32-4F9B-40F2-8201-514FF0F18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A795D-5BE0-4A19-9ED1-665E3874D737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49B32-4F9B-40F2-8201-514FF0F18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9600" i="1" dirty="0" smtClean="0">
                <a:latin typeface="Georgia" pitchFamily="18" charset="0"/>
              </a:rPr>
              <a:t>История</a:t>
            </a:r>
            <a:br>
              <a:rPr lang="ru-RU" sz="9600" i="1" dirty="0" smtClean="0">
                <a:latin typeface="Georgia" pitchFamily="18" charset="0"/>
              </a:rPr>
            </a:br>
            <a:r>
              <a:rPr lang="ru-RU" sz="9600" i="1" dirty="0" smtClean="0">
                <a:latin typeface="Georgia" pitchFamily="18" charset="0"/>
              </a:rPr>
              <a:t>логики</a:t>
            </a:r>
            <a:endParaRPr lang="ru-RU" sz="96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42942" y="4946679"/>
            <a:ext cx="4040188" cy="639762"/>
          </a:xfrm>
        </p:spPr>
        <p:txBody>
          <a:bodyPr>
            <a:noAutofit/>
          </a:bodyPr>
          <a:lstStyle/>
          <a:p>
            <a:r>
              <a:rPr lang="ru-RU" sz="2800" dirty="0" smtClean="0"/>
              <a:t>Аристотель (384 - 322)</a:t>
            </a:r>
            <a:endParaRPr lang="ru-RU" sz="2800" dirty="0"/>
          </a:p>
        </p:txBody>
      </p:sp>
      <p:pic>
        <p:nvPicPr>
          <p:cNvPr id="12" name="Содержимое 11" descr="Аристотель (384 - 322)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380" y="803297"/>
            <a:ext cx="3210427" cy="395128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173695" y="1660531"/>
            <a:ext cx="4041775" cy="6397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Платон (428—347)</a:t>
            </a:r>
            <a:endParaRPr lang="ru-RU" sz="2800" dirty="0"/>
          </a:p>
        </p:txBody>
      </p:sp>
      <p:pic>
        <p:nvPicPr>
          <p:cNvPr id="13" name="Содержимое 12" descr="Платон (428—347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7327" y="2692422"/>
            <a:ext cx="3180111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5786454"/>
            <a:ext cx="4040188" cy="639762"/>
          </a:xfrm>
        </p:spPr>
        <p:txBody>
          <a:bodyPr>
            <a:noAutofit/>
          </a:bodyPr>
          <a:lstStyle/>
          <a:p>
            <a:r>
              <a:rPr lang="ru-RU" sz="2800" dirty="0" smtClean="0"/>
              <a:t>Цицерон (106-43)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4876" y="285728"/>
            <a:ext cx="4041775" cy="639762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Квантилиан</a:t>
            </a:r>
            <a:r>
              <a:rPr lang="ru-RU" sz="2800" dirty="0" smtClean="0"/>
              <a:t> (35-96)</a:t>
            </a:r>
            <a:endParaRPr lang="ru-RU" sz="2800" dirty="0"/>
          </a:p>
        </p:txBody>
      </p:sp>
      <p:pic>
        <p:nvPicPr>
          <p:cNvPr id="9" name="Содержимое 8" descr="446px-M-T-Cicer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4950" y="285750"/>
            <a:ext cx="4018422" cy="5396940"/>
          </a:xfrm>
        </p:spPr>
      </p:pic>
      <p:pic>
        <p:nvPicPr>
          <p:cNvPr id="11" name="Содержимое 10" descr="kvintilian_mark_fabiiy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1000107"/>
            <a:ext cx="4000528" cy="56096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5786454"/>
            <a:ext cx="4040188" cy="639762"/>
          </a:xfrm>
        </p:spPr>
        <p:txBody>
          <a:bodyPr>
            <a:noAutofit/>
          </a:bodyPr>
          <a:lstStyle/>
          <a:p>
            <a:r>
              <a:rPr lang="ru-RU" sz="2800" dirty="0" smtClean="0"/>
              <a:t>Уильям Оккам</a:t>
            </a:r>
          </a:p>
          <a:p>
            <a:r>
              <a:rPr lang="ru-RU" sz="2800" dirty="0" smtClean="0"/>
              <a:t> (1285-1349)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4876" y="500042"/>
            <a:ext cx="4041775" cy="639762"/>
          </a:xfrm>
        </p:spPr>
        <p:txBody>
          <a:bodyPr>
            <a:noAutofit/>
          </a:bodyPr>
          <a:lstStyle/>
          <a:p>
            <a:r>
              <a:rPr lang="ru-RU" dirty="0" err="1" smtClean="0"/>
              <a:t>Аль-Фараби</a:t>
            </a:r>
            <a:r>
              <a:rPr lang="ru-RU" dirty="0" smtClean="0"/>
              <a:t> (</a:t>
            </a:r>
            <a:r>
              <a:rPr lang="ru-RU" dirty="0" err="1" smtClean="0"/>
              <a:t>ок</a:t>
            </a:r>
            <a:r>
              <a:rPr lang="ru-RU" dirty="0" smtClean="0"/>
              <a:t>. 870—950)</a:t>
            </a:r>
          </a:p>
          <a:p>
            <a:endParaRPr lang="ru-RU" dirty="0"/>
          </a:p>
        </p:txBody>
      </p:sp>
      <p:pic>
        <p:nvPicPr>
          <p:cNvPr id="12" name="Содержимое 11" descr="220px-William_of_Ockh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3714776" cy="4947406"/>
          </a:xfrm>
        </p:spPr>
      </p:pic>
      <p:pic>
        <p:nvPicPr>
          <p:cNvPr id="15" name="Содержимое 9" descr="Аль-Фараби (ок. 870—950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80958" y="1214422"/>
            <a:ext cx="3964809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6218238"/>
            <a:ext cx="4040188" cy="639762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Фрэнсис</a:t>
            </a:r>
            <a:r>
              <a:rPr lang="ru-RU" sz="2800" dirty="0" smtClean="0"/>
              <a:t> </a:t>
            </a:r>
            <a:r>
              <a:rPr lang="ru-RU" sz="2800" dirty="0" smtClean="0"/>
              <a:t>Бэкон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(</a:t>
            </a:r>
            <a:r>
              <a:rPr lang="ru-RU" sz="2800" dirty="0" smtClean="0"/>
              <a:t>1561–1626)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86314" y="428604"/>
            <a:ext cx="4041775" cy="639762"/>
          </a:xfrm>
        </p:spPr>
        <p:txBody>
          <a:bodyPr>
            <a:noAutofit/>
          </a:bodyPr>
          <a:lstStyle/>
          <a:p>
            <a:r>
              <a:rPr lang="ru-RU" dirty="0" smtClean="0"/>
              <a:t> Джон Стюарт Милль</a:t>
            </a:r>
          </a:p>
          <a:p>
            <a:r>
              <a:rPr lang="ru-RU" dirty="0" smtClean="0"/>
              <a:t>(1806-1873)</a:t>
            </a:r>
            <a:endParaRPr lang="ru-RU" dirty="0"/>
          </a:p>
        </p:txBody>
      </p:sp>
      <p:pic>
        <p:nvPicPr>
          <p:cNvPr id="13" name="Содержимое 12" descr="JohnStuartMill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4876" y="1285860"/>
            <a:ext cx="4246894" cy="5308617"/>
          </a:xfrm>
        </p:spPr>
      </p:pic>
      <p:pic>
        <p:nvPicPr>
          <p:cNvPr id="12" name="Содержимое 10" descr="Фрэнсис Бэкон (1561 - 1626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0" y="285728"/>
            <a:ext cx="4237923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4572008"/>
            <a:ext cx="4040188" cy="639762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Огастес</a:t>
            </a:r>
            <a:r>
              <a:rPr lang="ru-RU" sz="2800" dirty="0" smtClean="0"/>
              <a:t> де Морган </a:t>
            </a:r>
          </a:p>
          <a:p>
            <a:r>
              <a:rPr lang="ru-RU" sz="2800" dirty="0" smtClean="0"/>
              <a:t>(1806 - 1871)</a:t>
            </a:r>
            <a:endParaRPr lang="ru-RU" sz="2800" dirty="0"/>
          </a:p>
        </p:txBody>
      </p:sp>
      <p:pic>
        <p:nvPicPr>
          <p:cNvPr id="9" name="Содержимое 8" descr="Огастес де Морган (1806 - 187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3318987" cy="4000504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Джордж Буль (1815 - 1864)</a:t>
            </a:r>
            <a:endParaRPr lang="ru-RU" sz="2800" dirty="0"/>
          </a:p>
        </p:txBody>
      </p:sp>
      <p:pic>
        <p:nvPicPr>
          <p:cNvPr id="11" name="Содержимое 10" descr="Джордж Буль (1815 - 1864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1815887"/>
            <a:ext cx="3714776" cy="45487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1285860"/>
            <a:ext cx="4040188" cy="639762"/>
          </a:xfrm>
        </p:spPr>
        <p:txBody>
          <a:bodyPr>
            <a:noAutofit/>
          </a:bodyPr>
          <a:lstStyle/>
          <a:p>
            <a:r>
              <a:rPr lang="ru-RU" sz="2800" dirty="0" smtClean="0"/>
              <a:t>Чарльз </a:t>
            </a:r>
            <a:r>
              <a:rPr lang="ru-RU" sz="2800" dirty="0" err="1" smtClean="0"/>
              <a:t>Сандерс</a:t>
            </a:r>
            <a:r>
              <a:rPr lang="ru-RU" sz="2800" dirty="0" smtClean="0"/>
              <a:t> Пирс</a:t>
            </a:r>
          </a:p>
          <a:p>
            <a:r>
              <a:rPr lang="ru-RU" sz="2800" dirty="0" smtClean="0"/>
              <a:t> (1839 - 1914)</a:t>
            </a:r>
            <a:endParaRPr lang="ru-RU" sz="2800" dirty="0"/>
          </a:p>
        </p:txBody>
      </p:sp>
      <p:pic>
        <p:nvPicPr>
          <p:cNvPr id="12" name="Содержимое 11" descr="Чарльз Сандерс Пирс (1839 - 1914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2000240"/>
            <a:ext cx="3429024" cy="463857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102225" y="4929198"/>
            <a:ext cx="4041775" cy="639762"/>
          </a:xfrm>
        </p:spPr>
        <p:txBody>
          <a:bodyPr>
            <a:noAutofit/>
          </a:bodyPr>
          <a:lstStyle/>
          <a:p>
            <a:r>
              <a:rPr lang="ru-RU" sz="2800" dirty="0" smtClean="0"/>
              <a:t>Фридрих Людвиг </a:t>
            </a:r>
            <a:r>
              <a:rPr lang="ru-RU" sz="2800" dirty="0" err="1" smtClean="0"/>
              <a:t>Готлоб</a:t>
            </a:r>
            <a:r>
              <a:rPr lang="ru-RU" sz="2800" dirty="0" smtClean="0"/>
              <a:t> Фреге (1848 - 1925)</a:t>
            </a:r>
            <a:endParaRPr lang="ru-RU" sz="2800" dirty="0"/>
          </a:p>
        </p:txBody>
      </p:sp>
      <p:pic>
        <p:nvPicPr>
          <p:cNvPr id="13" name="Содержимое 12" descr="Фридрих Людвиг Готлоб Фреге (1848 - 1925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14942" y="285728"/>
            <a:ext cx="3301612" cy="4377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77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История логики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</dc:creator>
  <cp:lastModifiedBy>АД</cp:lastModifiedBy>
  <cp:revision>6</cp:revision>
  <dcterms:created xsi:type="dcterms:W3CDTF">2012-04-17T18:49:46Z</dcterms:created>
  <dcterms:modified xsi:type="dcterms:W3CDTF">2012-04-19T18:29:17Z</dcterms:modified>
</cp:coreProperties>
</file>