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78" r:id="rId4"/>
    <p:sldId id="266" r:id="rId5"/>
    <p:sldId id="273" r:id="rId6"/>
    <p:sldId id="263" r:id="rId7"/>
    <p:sldId id="271" r:id="rId8"/>
    <p:sldId id="261" r:id="rId9"/>
    <p:sldId id="270" r:id="rId10"/>
    <p:sldId id="259" r:id="rId11"/>
    <p:sldId id="260" r:id="rId12"/>
    <p:sldId id="272" r:id="rId13"/>
    <p:sldId id="262" r:id="rId14"/>
    <p:sldId id="264" r:id="rId15"/>
    <p:sldId id="265" r:id="rId16"/>
    <p:sldId id="274" r:id="rId17"/>
    <p:sldId id="267" r:id="rId18"/>
    <p:sldId id="275" r:id="rId19"/>
    <p:sldId id="268" r:id="rId20"/>
    <p:sldId id="269" r:id="rId21"/>
    <p:sldId id="257" r:id="rId22"/>
    <p:sldId id="258" r:id="rId23"/>
    <p:sldId id="279" r:id="rId24"/>
    <p:sldId id="276" r:id="rId2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90DDCB4-30AD-4B9A-8B29-5AC1F256ED5F}" type="datetime10">
              <a:rPr lang="ru-RU" smtClean="0"/>
              <a:t>19:29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AF7D6CE-7990-4B96-AF86-96C980E507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7446F-FC29-4223-AF29-F65B38B545B4}" type="datetime10">
              <a:rPr lang="ru-RU" smtClean="0"/>
              <a:t>19:29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ACAB-E625-429D-95C2-F99DE01007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ACAB-E625-429D-95C2-F99DE01007A3}" type="slidenum">
              <a:rPr lang="ru-RU" smtClean="0"/>
              <a:t>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00BC7DF-384C-4D8F-BD5C-2A081E9799E1}" type="datetime10">
              <a:rPr lang="ru-RU" smtClean="0"/>
              <a:t>20:05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часы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924944"/>
            <a:ext cx="8458200" cy="187565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Информационно-исследовательский проект по физике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ученицы  7 класса МОУ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Калитинская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СОШ»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Рогожкиной  Арины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учитель  физики и информатики Богатых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Гульсум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Тагизовна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"УМК любой"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96336" y="5805264"/>
            <a:ext cx="1125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Калитино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2014 г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2373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Водяные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52596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Водяные часы, также называемые клепсидрой имеют принцип действия схожий с песочными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часами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25689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Наряду с солнечными часами, возможно, являются старейшими приборами для измерения времени, если не принимать во внимание вертикальную палку-гномон по длине падающей тени которого ориентировались во времени древние скотоводы. Учитывая глубокую древность водяных часов, где и когда они впервые появились науке не известно. Чашеобразный отток является простейшей формой водяных часов, и, как известно, существовал в Вавилоне и в Египте около XVI века до нашей эры. В других регионах мира, включая Индию и Китай, также есть древние признаки существования водяных часов, но самые ранние даты их появления являются менее определёнными. Некоторые авторы, однако, пишут, что водяные часы имелись в этих областях уже в начале 4000 г. до н. э.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7687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За древнегреческой и древнеримской цивилизациями признаётся приоритет в усовершенствовании формы водяных часов, которые получили сложный комплекс зубчатых передач, рассчитанный на круглосуточную работу[ и состоявший из причудливого механизма. Улучшения также способствовали повышению точности. Эти достижения были переданы через Византию в исламский мир, и, в конечном счёте, проделали свой путь обратно в Западную Европу.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7201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991600" cy="4739357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Некоторые проекты водяных часов были разработаны независимо друг от друга, а некоторые знания были перенесены посредством распространения торговли. В обществах, предшествующих современному, не было нужды в особо точных методах с повышенными требованиями к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</a:rPr>
              <a:t>хронометрированию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, подобно существующим в современном индустриальном обществе, где каждый час работы или отдыха контролируется, и работа может начаться или закончиться в любое время, независимо от внешних условий. Вместо этого, водяные часы в древних обществах использовались в основном для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астрологических измерений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. Эти ранние водяные часы были откалиброваны с солнечными часами. Никогда не достигая уровня точности современных часов, водяные часы были самыми точными на протяжении нескольких тысячелетий и широко использовались как устройства хронометража, пока в Европе в XVII столетии не были заменены на более точные маятниковые часы.</a:t>
            </a:r>
          </a:p>
        </p:txBody>
      </p:sp>
    </p:spTree>
    <p:extLst>
      <p:ext uri="{BB962C8B-B14F-4D97-AF65-F5344CB8AC3E}">
        <p14:creationId xmlns="" xmlns:p14="http://schemas.microsoft.com/office/powerpoint/2010/main" val="1397251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84582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Лампадные часы,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XVIII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век.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9698" name="Picture 2" descr="https://upload.wikimedia.org/wikipedia/commons/thumb/3/33/GNM_-_%C3%96luhr.jpg/220px-GNM_-_%C3%96lu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0647"/>
            <a:ext cx="4183732" cy="6256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Огненные 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Огненные часы впервые появились в Китае. Они состояли из спирали или палочки из горючего материала с подвешенными металлическими шариками. При сгорании материала шарики падали в фарфоровую вазу, производя звон.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Впоследствии разновидность огненных часов появилась и в Европе. Здесь использовались свечи, на которые равномерно наносились метки. Расстояние между метками служило единицей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0540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0461" y="117693"/>
            <a:ext cx="5626968" cy="1143000"/>
          </a:xfrm>
        </p:spPr>
        <p:txBody>
          <a:bodyPr/>
          <a:lstStyle/>
          <a:p>
            <a:r>
              <a:rPr lang="ru-RU" dirty="0" smtClean="0"/>
              <a:t>Механические часы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340768"/>
            <a:ext cx="2128723" cy="28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340768"/>
            <a:ext cx="61926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У всяких механических часов нужно различать четыре существенных части: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1. двигатель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(пружина или гиря)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 передаточный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механизм зубчатых колёс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3. регулятор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обусловливающий равномерность движения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4. распределитель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или спуск, с одной стороны, передающий от двигателя импульсы регулятору, необходимые для поддержания колебания последнего, и, с другой стороны, подчиняющий движение передаточного механизма, а следовательно, и действие двигателя закономерности колебания регулятора.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46732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Измерителем времени в тесном смысле слова служит регулятор. Зубчатые колёса, скреплённые с ними стрелки циферблата — счётчики отмеренных регулятором единиц времени. Признавая суточное вращение земли вокруг её оси строго равномерным, мы в нём имеем единственный масштаб для сравнения промежутков или единиц времени. Обыкновенно за единицу времени принимается секунда, 1/86400 часть суток. О различном счёте времени, о звёздных, средних, истинных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</a:rPr>
              <a:t>сутках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3311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84582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Ходики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1746" name="Picture 2" descr="http://www.stihi.ru/pics/2012/12/08/10225.jpg"/>
          <p:cNvPicPr>
            <a:picLocks noChangeAspect="1" noChangeArrowheads="1"/>
          </p:cNvPicPr>
          <p:nvPr/>
        </p:nvPicPr>
        <p:blipFill>
          <a:blip r:embed="rId2" cstate="print"/>
          <a:srcRect l="12600" t="3890" r="17374"/>
          <a:stretch>
            <a:fillRect/>
          </a:stretch>
        </p:blipFill>
        <p:spPr bwMode="auto">
          <a:xfrm>
            <a:off x="5724128" y="0"/>
            <a:ext cx="3168352" cy="6522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Хо́дики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— небольшие стенные часы упрощённого устройства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гирями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— вариант механических часов с маятником, анкерным спуском и гирями в качестве двигателя. В качестве маятника в некоторых моделях использовали две «ноги», движущиеся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противоход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друг другу. Встречается разновидность с боем (ещё одна цепочка со съёмной гирей для боя, которую можно при желании снять с цепочки и повесить рядом на специальный крючок — так называемый «режим без боя»).</a:t>
            </a:r>
          </a:p>
        </p:txBody>
      </p:sp>
    </p:spTree>
    <p:extLst>
      <p:ext uri="{BB962C8B-B14F-4D97-AF65-F5344CB8AC3E}">
        <p14:creationId xmlns="" xmlns:p14="http://schemas.microsoft.com/office/powerpoint/2010/main" val="3479933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89240"/>
            <a:ext cx="84582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Часы с кукушкой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2770" name="Picture 2" descr="http://timegear.ru/upload/resize_cache/iblock/978/393_350_1/site-SC6015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805533"/>
            <a:ext cx="4536504" cy="5456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Часы с кукушкой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Часы́ 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куку́шкой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— настенные часы в изящном корпусе, чаще всего механические часы (ходики) с боем, имитирующим пение кукушки. Обычно звуковые сигналы (от одного до двенадцати) раздаются каждый час, отсчитывая текущее время и нередко перемежаясь ударами гонга («бум — ку-ку»). Механизм, имитирующий кукушку, разработан в середине XVIII века и с тех пор практически не претерпел изменений. Родиной часов с кукушкой считается расположенный в центре региона Шварцвальд немецкий городок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Триберг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по крайней мере, именно там расположен музей часов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кукушкой.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994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Познакомиться с видами приборов для измерения промежутков времени и принципами их работы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89240"/>
            <a:ext cx="84582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Наручные кварцевые часы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https://upload.wikimedia.org/wikipedia/commons/thumb/a/aa/Lorus1_037_wikipedia.jpg/220px-Lorus1_037_wikiped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6672"/>
            <a:ext cx="4824536" cy="5219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Кварцевые 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Первые кварцевые часы были выпущены в 1957 году, компанией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Hamilton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В 1978 году американская компания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Хьюлетт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Паккард» впервые выпустила кварцевые часы с микрокалькулятором. На нём можно было совершать математические операции с шестизначными числами. Его клавиши нажимали шариковой ручкой. Размер этих часов составлял несколько квадратных сантиметров.</a:t>
            </a:r>
          </a:p>
        </p:txBody>
      </p:sp>
    </p:spTree>
    <p:extLst>
      <p:ext uri="{BB962C8B-B14F-4D97-AF65-F5344CB8AC3E}">
        <p14:creationId xmlns="" xmlns:p14="http://schemas.microsoft.com/office/powerpoint/2010/main" val="4076547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Кварцевые часы — часы, в которых в качестве колебательной системы применяется кристалл кварца. Хотя электронные часы также являются кварцевыми, выражение «кварцевые часы» обычно применяется только к электромеханическим часам (электронным часам со стрелками).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Качественные бытовые кварцевые часы имеют точность ±15 секунд/месяц (в специально спроектированных хронометрах до 0,3 секунд/месяц). Таким образом, выставлять их надо дважды в год. Однако кристалл кварца подвержен старению, и со временем часы начинают, как правило, спешить.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3250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982216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733256"/>
          </a:xfrm>
        </p:spPr>
        <p:txBody>
          <a:bodyPr>
            <a:normAutofit fontScale="55000" lnSpcReduction="2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В своей работе, я с помощью источников из Интернета кратко ознакомилась с историей развития приборов для измерения промежутков времени.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Узнала о существовании некоторых неизвестных мне ранее видов  часов.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Познакомилась с принципом работы кварцевых, солнечных, песочных, водяных, огненных и механических часов.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Осуществила   поиск   информации в Интернете,  обработку  и  представление  её в </a:t>
            </a:r>
            <a:r>
              <a:rPr lang="ru-RU" sz="4400" smtClean="0">
                <a:solidFill>
                  <a:schemeClr val="accent2">
                    <a:lumMod val="50000"/>
                  </a:schemeClr>
                </a:solidFill>
              </a:rPr>
              <a:t>виде презентации.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В ходе работы я овладела    навыками    самостоятельного    приобретения    новых  знаний,  организации учебной    деятельности,    постановки    целей,    планирования,    самоконтроля    и    оценки результатов   своей   деятельности.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В ходе защиты своего проекта я продолжила развивать свои коммуникативные  умения  докладывать  о  результатах  своего  исследования,  участвовать  в дискуссии,  кратко  и  точно  отвечать  на  вопросы.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Таким образом я решила поставленные перед собою задачи и достигла своей цели.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Пипуныров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В.Н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История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часов- с древнейших времен до наших дней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— М.: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Наука, 1982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Серафимов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В. В., 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Лермантов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В. В.,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—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Часы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 // 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Энциклопеди-ческий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словарь Брокгауза 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Ефрона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: В 86 томах (82 т. и 4 доп.). — СПб., 1890—1907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Тарасов С. В.     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Приборы времени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: Учебник для техникумов    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— М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.: Машиностроение, 1976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http:// ru.wikipedia.org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http://old-clock.kz/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осуществить   поиск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информации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 приборах для измерения промежутков времени в Интернете;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бработать полученную информацию и представить  её в виде презентации;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овладеть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навыками    самостоятельного    приобретения    новых  знаний,  организации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учебной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деятельности,    постановки    целей,    планирования,    самоконтроля    и    оценки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результатов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своей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деятельности;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развивать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коммуникативные  умения  докладывать  о  результатах  своего  исследования,  участвовать  в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дискуссии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 кратко  и  точно  отвечать  на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вопросы.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Часы́ — прибор для определения текущего времени суток и измерения продолжительности временных интервалов в единицах, меньших чем одни сутки.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989982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949280"/>
            <a:ext cx="8686800" cy="6349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Экваториальные солнечные часы в Запретном городе (Китай).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22" name="Picture 2" descr="https://upload.wikimedia.org/wikipedia/commons/thumb/3/35/Beijing_sundial.jpg/800px-Beijing_sun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7259960" cy="5481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Солнечные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Эти часы основаны на том, что солнце отбрасывает тень от предметов, и его путь по небу одинаков в одинаковые дни разных лет. Используя расчерченный круг и поправки на широту местности можно оценить, который сейчас час.</a:t>
            </a:r>
          </a:p>
        </p:txBody>
      </p:sp>
    </p:spTree>
    <p:extLst>
      <p:ext uri="{BB962C8B-B14F-4D97-AF65-F5344CB8AC3E}">
        <p14:creationId xmlns="" xmlns:p14="http://schemas.microsoft.com/office/powerpoint/2010/main" val="3315334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301208"/>
            <a:ext cx="84582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Песочные часы в деревянном корпусе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https://upload.wikimedia.org/wikipedia/commons/thumb/7/70/Wooden_hourglass_3.jpg/220px-Wooden_hourglass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32656"/>
            <a:ext cx="3096344" cy="6277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Песочные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Эти часы основаны на том, что точно откалиброванный речной песок проходит через узкое отверстие, в 1 песчинку, в одинаковые промежутки времени. При этом люди быстро догадались использовать 2 полости, соединённые узким перешейком с отверстием для пересыпания песка. Половинки стеклянного сосуда имели форму чаши и предназначались для измерения небольших промежутков времени, но имели недостаток: после пересыпания песка из верхней полости в нижнюю их приходилось переворачивать.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флоте песочные часы назывались склянками.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3299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upload.wikimedia.org/wikipedia/commons/thumb/3/37/Ancient_water_clock_used_in_qanat_of_gonabad_2500_years_ago.JPG/220px-Ancient_water_clock_used_in_qanat_of_gonabad_2500_years_a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432711" cy="48245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87727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Древние персидские водяные часы (клепсидра)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</TotalTime>
  <Words>1302</Words>
  <Application>Microsoft Office PowerPoint</Application>
  <PresentationFormat>Экран (4:3)</PresentationFormat>
  <Paragraphs>69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часы</vt:lpstr>
      <vt:lpstr>Цель работы</vt:lpstr>
      <vt:lpstr>Задачи</vt:lpstr>
      <vt:lpstr>Часы</vt:lpstr>
      <vt:lpstr>Слайд 5</vt:lpstr>
      <vt:lpstr>Солнечные часы</vt:lpstr>
      <vt:lpstr>Слайд 7</vt:lpstr>
      <vt:lpstr>Песочные часы</vt:lpstr>
      <vt:lpstr>Слайд 9</vt:lpstr>
      <vt:lpstr>Водяные часы</vt:lpstr>
      <vt:lpstr>Слайд 11</vt:lpstr>
      <vt:lpstr>Слайд 12</vt:lpstr>
      <vt:lpstr>Огненные  часы</vt:lpstr>
      <vt:lpstr>Механические часы</vt:lpstr>
      <vt:lpstr>Слайд 15</vt:lpstr>
      <vt:lpstr>Слайд 16</vt:lpstr>
      <vt:lpstr>Ходики</vt:lpstr>
      <vt:lpstr>Слайд 18</vt:lpstr>
      <vt:lpstr>Часы с кукушкой</vt:lpstr>
      <vt:lpstr>Слайд 20</vt:lpstr>
      <vt:lpstr>   Кварцевые  часы</vt:lpstr>
      <vt:lpstr>Слайд 22</vt:lpstr>
      <vt:lpstr>Выводы: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часы</dc:title>
  <dc:creator>Арина</dc:creator>
  <cp:lastModifiedBy>uzer</cp:lastModifiedBy>
  <cp:revision>33</cp:revision>
  <dcterms:created xsi:type="dcterms:W3CDTF">2014-12-24T13:50:09Z</dcterms:created>
  <dcterms:modified xsi:type="dcterms:W3CDTF">2015-01-10T17:36:22Z</dcterms:modified>
</cp:coreProperties>
</file>