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Взаимодействие тел. Масса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4000504"/>
            <a:ext cx="4557722" cy="163829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Составила Королева Т. Ю., учитель физики и английского языка 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МАОУ СОШ № 7, г. Балаково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796908"/>
          </a:xfrm>
        </p:spPr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/>
          <a:lstStyle/>
          <a:p>
            <a:r>
              <a:rPr lang="ru-RU" dirty="0" smtClean="0"/>
              <a:t>Изменение скорости тела при движении происходит:</a:t>
            </a:r>
          </a:p>
          <a:p>
            <a:pPr lvl="0">
              <a:buNone/>
            </a:pPr>
            <a:r>
              <a:rPr lang="ru-RU" dirty="0" smtClean="0"/>
              <a:t>    1. Пока </a:t>
            </a:r>
            <a:r>
              <a:rPr lang="ru-RU" dirty="0" smtClean="0"/>
              <a:t>действует на него другое тело;</a:t>
            </a:r>
          </a:p>
          <a:p>
            <a:pPr lvl="0">
              <a:buNone/>
            </a:pPr>
            <a:r>
              <a:rPr lang="ru-RU" dirty="0" smtClean="0"/>
              <a:t>    2. Без </a:t>
            </a:r>
            <a:r>
              <a:rPr lang="ru-RU" dirty="0" smtClean="0"/>
              <a:t>действия на него другого </a:t>
            </a:r>
            <a:r>
              <a:rPr lang="ru-RU" dirty="0" smtClean="0"/>
              <a:t>тела;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 smtClean="0"/>
              <a:t>   3. После </a:t>
            </a:r>
            <a:r>
              <a:rPr lang="ru-RU" dirty="0" smtClean="0"/>
              <a:t>действия на него другого тела.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71604" y="500063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57686" y="500063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00892" y="500063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каком случае тележка придет в движение, если пережечь нитку?</a:t>
            </a:r>
          </a:p>
          <a:p>
            <a:pPr lvl="0">
              <a:buNone/>
            </a:pPr>
            <a:r>
              <a:rPr lang="ru-RU" dirty="0" smtClean="0"/>
              <a:t>    1. в </a:t>
            </a:r>
            <a:r>
              <a:rPr lang="ru-RU" dirty="0" smtClean="0"/>
              <a:t>положении на рис. 1 и 2;</a:t>
            </a:r>
          </a:p>
          <a:p>
            <a:pPr lvl="0">
              <a:buNone/>
            </a:pPr>
            <a:r>
              <a:rPr lang="ru-RU" dirty="0" smtClean="0"/>
              <a:t>    2. в </a:t>
            </a:r>
            <a:r>
              <a:rPr lang="ru-RU" dirty="0" smtClean="0"/>
              <a:t>положении на рис. 1 и 3;</a:t>
            </a:r>
          </a:p>
          <a:p>
            <a:pPr lvl="0">
              <a:buNone/>
            </a:pPr>
            <a:r>
              <a:rPr lang="ru-RU" dirty="0" smtClean="0"/>
              <a:t>    3. в </a:t>
            </a:r>
            <a:r>
              <a:rPr lang="ru-RU" dirty="0" smtClean="0"/>
              <a:t>положении на рис. 2 и 3.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14480" y="1571612"/>
            <a:ext cx="4391025" cy="7178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214414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86182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5286388"/>
            <a:ext cx="914400" cy="914400"/>
          </a:xfrm>
          <a:prstGeom prst="roundRect">
            <a:avLst>
              <a:gd name="adj" fmla="val 15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796908"/>
          </a:xfrm>
        </p:spPr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/>
          <a:lstStyle/>
          <a:p>
            <a:r>
              <a:rPr lang="ru-RU" sz="2800" dirty="0" smtClean="0"/>
              <a:t>При выстреле из винтовки скорость пули 600 м/с, а скорость винтовки при отдаче 1,5 м/</a:t>
            </a:r>
            <a:r>
              <a:rPr lang="en-US" sz="2800" dirty="0" smtClean="0"/>
              <a:t>c</a:t>
            </a:r>
            <a:r>
              <a:rPr lang="ru-RU" sz="2800" dirty="0" smtClean="0"/>
              <a:t>. У какого тела масса больше и во сколько раз?</a:t>
            </a:r>
          </a:p>
          <a:p>
            <a:pPr lvl="0">
              <a:buNone/>
            </a:pPr>
            <a:r>
              <a:rPr lang="ru-RU" sz="2800" dirty="0" smtClean="0"/>
              <a:t>     1. масса </a:t>
            </a:r>
            <a:r>
              <a:rPr lang="ru-RU" sz="2800" dirty="0" smtClean="0"/>
              <a:t>винтовки больше массы пули в 900 раз;</a:t>
            </a:r>
          </a:p>
          <a:p>
            <a:pPr lvl="0">
              <a:buNone/>
            </a:pPr>
            <a:r>
              <a:rPr lang="ru-RU" sz="2800" dirty="0" smtClean="0"/>
              <a:t>     2. масса </a:t>
            </a:r>
            <a:r>
              <a:rPr lang="ru-RU" sz="2800" dirty="0" smtClean="0"/>
              <a:t>пули меньше массы винтовки в 400 раз;</a:t>
            </a:r>
          </a:p>
          <a:p>
            <a:pPr lvl="0">
              <a:buNone/>
            </a:pPr>
            <a:r>
              <a:rPr lang="ru-RU" sz="2800" dirty="0" smtClean="0"/>
              <a:t>     3. масса </a:t>
            </a:r>
            <a:r>
              <a:rPr lang="ru-RU" sz="2800" dirty="0" smtClean="0"/>
              <a:t>винтовки больше массы пули в 40 раз.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00166" y="507207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6248" y="507207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00892" y="507207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768865"/>
          </a:xfrm>
        </p:spPr>
        <p:txBody>
          <a:bodyPr/>
          <a:lstStyle/>
          <a:p>
            <a:r>
              <a:rPr lang="ru-RU" dirty="0" smtClean="0"/>
              <a:t>Основной единицей массы в Международной системе является:</a:t>
            </a:r>
          </a:p>
          <a:p>
            <a:pPr lvl="0">
              <a:buNone/>
            </a:pPr>
            <a:r>
              <a:rPr lang="ru-RU" dirty="0" smtClean="0"/>
              <a:t>    1. тонна</a:t>
            </a:r>
            <a:r>
              <a:rPr lang="ru-RU" dirty="0" smtClean="0"/>
              <a:t>;                                                         </a:t>
            </a:r>
          </a:p>
          <a:p>
            <a:pPr lvl="0">
              <a:buNone/>
            </a:pPr>
            <a:r>
              <a:rPr lang="ru-RU" dirty="0" smtClean="0"/>
              <a:t>    2. миллиграмм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ru-RU" dirty="0" smtClean="0"/>
              <a:t>    3. килограмм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ru-RU" dirty="0" smtClean="0"/>
              <a:t>    4. центнер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521495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86050" y="521495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57752" y="521495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58016" y="521495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796908"/>
          </a:xfrm>
        </p:spPr>
        <p:txBody>
          <a:bodyPr/>
          <a:lstStyle/>
          <a:p>
            <a:r>
              <a:rPr lang="ru-RU" dirty="0" smtClean="0"/>
              <a:t>Вопрос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/>
          <a:lstStyle/>
          <a:p>
            <a:r>
              <a:rPr lang="ru-RU" dirty="0" smtClean="0"/>
              <a:t>Какое из приведенных ниже выражений используется для вычисления плотности тела?</a:t>
            </a:r>
          </a:p>
          <a:p>
            <a:pPr lvl="0">
              <a:buNone/>
            </a:pPr>
            <a:r>
              <a:rPr lang="ru-RU" dirty="0" smtClean="0"/>
              <a:t>    1. </a:t>
            </a:r>
            <a:r>
              <a:rPr lang="en-US" dirty="0" smtClean="0"/>
              <a:t>                                              </a:t>
            </a:r>
            <a:r>
              <a:rPr lang="en-US" dirty="0" smtClean="0"/>
              <a:t>3)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2. </a:t>
            </a:r>
            <a:r>
              <a:rPr lang="en-US" dirty="0" smtClean="0"/>
              <a:t>                                             4</a:t>
            </a:r>
            <a:r>
              <a:rPr lang="en-US" dirty="0" smtClean="0"/>
              <a:t>)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57290" y="2786058"/>
            <a:ext cx="857256" cy="571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00166" y="3786190"/>
            <a:ext cx="571504" cy="78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4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072198" y="2571744"/>
            <a:ext cx="642942" cy="857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5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43636" y="3929066"/>
            <a:ext cx="500066" cy="78581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1643042" y="550070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86182" y="550070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57884" y="550070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ru-RU" dirty="0" smtClean="0"/>
              <a:t>Вопрос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/>
          <a:lstStyle/>
          <a:p>
            <a:r>
              <a:rPr lang="ru-RU" dirty="0" smtClean="0"/>
              <a:t>Сколько килограммов содержится в 2,5 т?</a:t>
            </a:r>
          </a:p>
          <a:p>
            <a:pPr lvl="0">
              <a:buNone/>
            </a:pPr>
            <a:r>
              <a:rPr lang="ru-RU" dirty="0" smtClean="0"/>
              <a:t>    1. 25 </a:t>
            </a:r>
            <a:r>
              <a:rPr lang="ru-RU" dirty="0" smtClean="0"/>
              <a:t>кг;                              </a:t>
            </a:r>
            <a:r>
              <a:rPr lang="ru-RU" dirty="0" smtClean="0"/>
              <a:t>3. </a:t>
            </a:r>
            <a:r>
              <a:rPr lang="ru-RU" dirty="0" smtClean="0"/>
              <a:t>2500 кг;</a:t>
            </a:r>
          </a:p>
          <a:p>
            <a:pPr lvl="0">
              <a:buNone/>
            </a:pPr>
            <a:r>
              <a:rPr lang="ru-RU" dirty="0" smtClean="0"/>
              <a:t>    2. 250 </a:t>
            </a:r>
            <a:r>
              <a:rPr lang="ru-RU" dirty="0" smtClean="0"/>
              <a:t>кг;                            </a:t>
            </a:r>
            <a:r>
              <a:rPr lang="ru-RU" dirty="0" smtClean="0"/>
              <a:t>4. </a:t>
            </a:r>
            <a:r>
              <a:rPr lang="ru-RU" dirty="0" smtClean="0"/>
              <a:t>25 000 кг.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450057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450057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9256" y="450057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72396" y="450057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7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Масса шаров 1, 2, 3 одинаковы. Какой из них сделан из вещества наибольшей плотности?</a:t>
            </a:r>
          </a:p>
          <a:p>
            <a:pPr lvl="0">
              <a:buNone/>
            </a:pPr>
            <a:r>
              <a:rPr lang="ru-RU" sz="2800" dirty="0" smtClean="0"/>
              <a:t>    1. плотности </a:t>
            </a:r>
            <a:r>
              <a:rPr lang="ru-RU" sz="2800" dirty="0" smtClean="0"/>
              <a:t>одинаковы;</a:t>
            </a:r>
          </a:p>
          <a:p>
            <a:pPr lvl="0">
              <a:buNone/>
            </a:pPr>
            <a:r>
              <a:rPr lang="ru-RU" sz="2800" dirty="0" smtClean="0"/>
              <a:t>    2. 1</a:t>
            </a:r>
            <a:r>
              <a:rPr lang="ru-RU" sz="2800" dirty="0" smtClean="0"/>
              <a:t>;</a:t>
            </a:r>
          </a:p>
          <a:p>
            <a:pPr lvl="0">
              <a:buNone/>
            </a:pPr>
            <a:r>
              <a:rPr lang="ru-RU" sz="2800" dirty="0" smtClean="0"/>
              <a:t>    3. 2</a:t>
            </a:r>
            <a:r>
              <a:rPr lang="ru-RU" sz="2800" dirty="0" smtClean="0"/>
              <a:t>;</a:t>
            </a:r>
          </a:p>
          <a:p>
            <a:pPr lvl="0">
              <a:buNone/>
            </a:pPr>
            <a:r>
              <a:rPr lang="ru-RU" sz="2800" dirty="0" smtClean="0"/>
              <a:t>    4. 3</a:t>
            </a:r>
            <a:r>
              <a:rPr lang="ru-RU" sz="2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71810"/>
            <a:ext cx="3143272" cy="16430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500166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5286388"/>
            <a:ext cx="914400" cy="914400"/>
          </a:xfrm>
          <a:prstGeom prst="roundRect">
            <a:avLst>
              <a:gd name="adj" fmla="val 15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3504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72330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325</Words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Взаимодействие тел. Масса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 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тел. Масса</dc:title>
  <cp:lastModifiedBy>Учитель</cp:lastModifiedBy>
  <cp:revision>3</cp:revision>
  <dcterms:modified xsi:type="dcterms:W3CDTF">2014-12-23T14:13:09Z</dcterms:modified>
</cp:coreProperties>
</file>