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5DB4B-1855-412D-B692-D78FA9A218E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41456FD-9653-4DBA-8F4C-2DC768DDB642}">
      <dgm:prSet/>
      <dgm:spPr/>
      <dgm:t>
        <a:bodyPr/>
        <a:lstStyle/>
        <a:p>
          <a:r>
            <a:rPr lang="ru-RU" b="1" dirty="0" smtClean="0"/>
            <a:t>Надо понимать особый язык карты- </a:t>
          </a:r>
          <a:r>
            <a:rPr lang="ru-RU" b="1" i="1" dirty="0" smtClean="0"/>
            <a:t>условные знаки.</a:t>
          </a:r>
          <a:endParaRPr lang="ru-RU" b="1" dirty="0" smtClean="0"/>
        </a:p>
      </dgm:t>
    </dgm:pt>
    <dgm:pt modelId="{7DC263B3-99B5-47E5-864F-C2CFBC47D2EB}" type="parTrans" cxnId="{F5735619-6C45-48FB-92BB-09DE3712CE96}">
      <dgm:prSet/>
      <dgm:spPr/>
      <dgm:t>
        <a:bodyPr/>
        <a:lstStyle/>
        <a:p>
          <a:endParaRPr lang="ru-RU"/>
        </a:p>
      </dgm:t>
    </dgm:pt>
    <dgm:pt modelId="{CCA82BFF-E698-410E-B13E-E94355D10090}" type="sibTrans" cxnId="{F5735619-6C45-48FB-92BB-09DE3712CE96}">
      <dgm:prSet/>
      <dgm:spPr/>
      <dgm:t>
        <a:bodyPr/>
        <a:lstStyle/>
        <a:p>
          <a:endParaRPr lang="ru-RU"/>
        </a:p>
      </dgm:t>
    </dgm:pt>
    <dgm:pt modelId="{7112EB67-2E1E-467A-969F-4CE29B2A1F55}">
      <dgm:prSet/>
      <dgm:spPr/>
      <dgm:t>
        <a:bodyPr/>
        <a:lstStyle/>
        <a:p>
          <a:r>
            <a:rPr lang="ru-RU" b="1" dirty="0" smtClean="0"/>
            <a:t>Надо понимать различные цвета  и другие обозначения.</a:t>
          </a:r>
          <a:endParaRPr lang="ru-RU" b="1" dirty="0"/>
        </a:p>
      </dgm:t>
    </dgm:pt>
    <dgm:pt modelId="{D2C0282E-E6D1-4260-9ACB-2C0F88A086FF}" type="parTrans" cxnId="{E5137AD9-A1EE-4E73-9367-DEDCA1B19C05}">
      <dgm:prSet/>
      <dgm:spPr/>
      <dgm:t>
        <a:bodyPr/>
        <a:lstStyle/>
        <a:p>
          <a:endParaRPr lang="ru-RU"/>
        </a:p>
      </dgm:t>
    </dgm:pt>
    <dgm:pt modelId="{933EE641-C347-42DB-A070-9158C4E54A5B}" type="sibTrans" cxnId="{E5137AD9-A1EE-4E73-9367-DEDCA1B19C05}">
      <dgm:prSet/>
      <dgm:spPr/>
      <dgm:t>
        <a:bodyPr/>
        <a:lstStyle/>
        <a:p>
          <a:endParaRPr lang="ru-RU"/>
        </a:p>
      </dgm:t>
    </dgm:pt>
    <dgm:pt modelId="{F8C1CB1C-1D82-4ACE-AFEE-0C73940698B6}" type="pres">
      <dgm:prSet presAssocID="{9745DB4B-1855-412D-B692-D78FA9A218ED}" presName="linear" presStyleCnt="0">
        <dgm:presLayoutVars>
          <dgm:animLvl val="lvl"/>
          <dgm:resizeHandles val="exact"/>
        </dgm:presLayoutVars>
      </dgm:prSet>
      <dgm:spPr/>
    </dgm:pt>
    <dgm:pt modelId="{A33CA99F-3E6E-4EE6-B963-40F3F8783206}" type="pres">
      <dgm:prSet presAssocID="{A41456FD-9653-4DBA-8F4C-2DC768DDB64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7DC710D-8652-4C8A-831A-D066DF7A328A}" type="pres">
      <dgm:prSet presAssocID="{CCA82BFF-E698-410E-B13E-E94355D10090}" presName="spacer" presStyleCnt="0"/>
      <dgm:spPr/>
    </dgm:pt>
    <dgm:pt modelId="{7E174EE2-306C-4001-A4DC-AA50B05BD8EE}" type="pres">
      <dgm:prSet presAssocID="{7112EB67-2E1E-467A-969F-4CE29B2A1F5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C4BE380-836E-4FA1-913E-1ADB86027C68}" type="presOf" srcId="{7112EB67-2E1E-467A-969F-4CE29B2A1F55}" destId="{7E174EE2-306C-4001-A4DC-AA50B05BD8EE}" srcOrd="0" destOrd="0" presId="urn:microsoft.com/office/officeart/2005/8/layout/vList2"/>
    <dgm:cxn modelId="{E5137AD9-A1EE-4E73-9367-DEDCA1B19C05}" srcId="{9745DB4B-1855-412D-B692-D78FA9A218ED}" destId="{7112EB67-2E1E-467A-969F-4CE29B2A1F55}" srcOrd="1" destOrd="0" parTransId="{D2C0282E-E6D1-4260-9ACB-2C0F88A086FF}" sibTransId="{933EE641-C347-42DB-A070-9158C4E54A5B}"/>
    <dgm:cxn modelId="{1B8291AA-5DDC-44D1-B971-D07EB189B84F}" type="presOf" srcId="{9745DB4B-1855-412D-B692-D78FA9A218ED}" destId="{F8C1CB1C-1D82-4ACE-AFEE-0C73940698B6}" srcOrd="0" destOrd="0" presId="urn:microsoft.com/office/officeart/2005/8/layout/vList2"/>
    <dgm:cxn modelId="{26F65B5F-3CB4-4B46-8CF9-ADDC94D173B1}" type="presOf" srcId="{A41456FD-9653-4DBA-8F4C-2DC768DDB642}" destId="{A33CA99F-3E6E-4EE6-B963-40F3F8783206}" srcOrd="0" destOrd="0" presId="urn:microsoft.com/office/officeart/2005/8/layout/vList2"/>
    <dgm:cxn modelId="{F5735619-6C45-48FB-92BB-09DE3712CE96}" srcId="{9745DB4B-1855-412D-B692-D78FA9A218ED}" destId="{A41456FD-9653-4DBA-8F4C-2DC768DDB642}" srcOrd="0" destOrd="0" parTransId="{7DC263B3-99B5-47E5-864F-C2CFBC47D2EB}" sibTransId="{CCA82BFF-E698-410E-B13E-E94355D10090}"/>
    <dgm:cxn modelId="{F28B07CD-56F8-4F76-91F0-311676BC1E80}" type="presParOf" srcId="{F8C1CB1C-1D82-4ACE-AFEE-0C73940698B6}" destId="{A33CA99F-3E6E-4EE6-B963-40F3F8783206}" srcOrd="0" destOrd="0" presId="urn:microsoft.com/office/officeart/2005/8/layout/vList2"/>
    <dgm:cxn modelId="{7BEF3E90-3B2D-4467-A510-AD80C4E458E8}" type="presParOf" srcId="{F8C1CB1C-1D82-4ACE-AFEE-0C73940698B6}" destId="{A7DC710D-8652-4C8A-831A-D066DF7A328A}" srcOrd="1" destOrd="0" presId="urn:microsoft.com/office/officeart/2005/8/layout/vList2"/>
    <dgm:cxn modelId="{0D102827-53E7-4268-A854-4CF659954218}" type="presParOf" srcId="{F8C1CB1C-1D82-4ACE-AFEE-0C73940698B6}" destId="{7E174EE2-306C-4001-A4DC-AA50B05BD8E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5FBF9-69A0-4D62-9BFF-449BA9C7A64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C9EC14F-B2A3-45DD-9CB5-FE4F0935622A}">
      <dgm:prSet/>
      <dgm:spPr/>
      <dgm:t>
        <a:bodyPr/>
        <a:lstStyle/>
        <a:p>
          <a:r>
            <a:rPr lang="ru-RU" dirty="0" smtClean="0"/>
            <a:t>Стой у карты справа. Не закрывай собой то, что показываешь на карте.</a:t>
          </a:r>
          <a:endParaRPr lang="ru-RU" dirty="0" smtClean="0"/>
        </a:p>
      </dgm:t>
    </dgm:pt>
    <dgm:pt modelId="{BE22CEB7-C13B-444E-9883-66CD1F76B804}" type="parTrans" cxnId="{84D84A6C-8AB0-4748-89FB-410DBB9A74CB}">
      <dgm:prSet/>
      <dgm:spPr/>
      <dgm:t>
        <a:bodyPr/>
        <a:lstStyle/>
        <a:p>
          <a:endParaRPr lang="ru-RU"/>
        </a:p>
      </dgm:t>
    </dgm:pt>
    <dgm:pt modelId="{BE987E14-3BC1-4908-A69C-7CB1982B6B2E}" type="sibTrans" cxnId="{84D84A6C-8AB0-4748-89FB-410DBB9A74CB}">
      <dgm:prSet/>
      <dgm:spPr/>
      <dgm:t>
        <a:bodyPr/>
        <a:lstStyle/>
        <a:p>
          <a:endParaRPr lang="ru-RU"/>
        </a:p>
      </dgm:t>
    </dgm:pt>
    <dgm:pt modelId="{C9A7FB2A-1AED-42C1-96D0-FC3A71076BEE}">
      <dgm:prSet/>
      <dgm:spPr/>
      <dgm:t>
        <a:bodyPr/>
        <a:lstStyle/>
        <a:p>
          <a:r>
            <a:rPr lang="ru-RU" smtClean="0"/>
            <a:t>Показывай только указкой.</a:t>
          </a:r>
          <a:endParaRPr lang="ru-RU" dirty="0" smtClean="0"/>
        </a:p>
      </dgm:t>
    </dgm:pt>
    <dgm:pt modelId="{14EFFE57-E04B-47E1-B3AE-870D4C11C9A3}" type="parTrans" cxnId="{840D26E4-0C33-4DB4-B4AE-82F668904542}">
      <dgm:prSet/>
      <dgm:spPr/>
      <dgm:t>
        <a:bodyPr/>
        <a:lstStyle/>
        <a:p>
          <a:endParaRPr lang="ru-RU"/>
        </a:p>
      </dgm:t>
    </dgm:pt>
    <dgm:pt modelId="{66E54B39-D00D-4B07-9F13-A937EF24B4F7}" type="sibTrans" cxnId="{840D26E4-0C33-4DB4-B4AE-82F668904542}">
      <dgm:prSet/>
      <dgm:spPr/>
      <dgm:t>
        <a:bodyPr/>
        <a:lstStyle/>
        <a:p>
          <a:endParaRPr lang="ru-RU"/>
        </a:p>
      </dgm:t>
    </dgm:pt>
    <dgm:pt modelId="{F978CB8B-CFCA-4CCB-AF9F-A23ACDA63188}">
      <dgm:prSet/>
      <dgm:spPr/>
      <dgm:t>
        <a:bodyPr/>
        <a:lstStyle/>
        <a:p>
          <a:r>
            <a:rPr lang="ru-RU" smtClean="0"/>
            <a:t>Показывай не надпись, а сам объект.</a:t>
          </a:r>
          <a:endParaRPr lang="ru-RU" dirty="0" smtClean="0"/>
        </a:p>
      </dgm:t>
    </dgm:pt>
    <dgm:pt modelId="{005B76EA-D15D-4588-8CFC-0768C1D6FB8D}" type="parTrans" cxnId="{C9965DED-BF30-47BA-B55F-D72FDFD9CF2F}">
      <dgm:prSet/>
      <dgm:spPr/>
      <dgm:t>
        <a:bodyPr/>
        <a:lstStyle/>
        <a:p>
          <a:endParaRPr lang="ru-RU"/>
        </a:p>
      </dgm:t>
    </dgm:pt>
    <dgm:pt modelId="{97B57B75-0096-4DB4-9BD0-15AB2D41322B}" type="sibTrans" cxnId="{C9965DED-BF30-47BA-B55F-D72FDFD9CF2F}">
      <dgm:prSet/>
      <dgm:spPr/>
      <dgm:t>
        <a:bodyPr/>
        <a:lstStyle/>
        <a:p>
          <a:endParaRPr lang="ru-RU"/>
        </a:p>
      </dgm:t>
    </dgm:pt>
    <dgm:pt modelId="{9CDD86E6-A63D-4576-830F-C5B904FF8420}">
      <dgm:prSet/>
      <dgm:spPr/>
      <dgm:t>
        <a:bodyPr/>
        <a:lstStyle/>
        <a:p>
          <a:r>
            <a:rPr lang="ru-RU" dirty="0" smtClean="0"/>
            <a:t>Показывай аккуратно и точно, названия произноси четко.</a:t>
          </a:r>
          <a:endParaRPr lang="ru-RU" dirty="0" smtClean="0"/>
        </a:p>
      </dgm:t>
    </dgm:pt>
    <dgm:pt modelId="{CC3C90A6-2909-49DC-957C-35EB0A84415D}" type="parTrans" cxnId="{13FE1249-2E9F-4730-8BEF-D987E3D0AD29}">
      <dgm:prSet/>
      <dgm:spPr/>
      <dgm:t>
        <a:bodyPr/>
        <a:lstStyle/>
        <a:p>
          <a:endParaRPr lang="ru-RU"/>
        </a:p>
      </dgm:t>
    </dgm:pt>
    <dgm:pt modelId="{B19770F4-5595-4CE3-B1E1-C573BC8CE37B}" type="sibTrans" cxnId="{13FE1249-2E9F-4730-8BEF-D987E3D0AD29}">
      <dgm:prSet/>
      <dgm:spPr/>
      <dgm:t>
        <a:bodyPr/>
        <a:lstStyle/>
        <a:p>
          <a:endParaRPr lang="ru-RU"/>
        </a:p>
      </dgm:t>
    </dgm:pt>
    <dgm:pt modelId="{6AA5BFF7-3361-4231-8218-96CA4054644C}" type="pres">
      <dgm:prSet presAssocID="{92B5FBF9-69A0-4D62-9BFF-449BA9C7A648}" presName="linear" presStyleCnt="0">
        <dgm:presLayoutVars>
          <dgm:animLvl val="lvl"/>
          <dgm:resizeHandles val="exact"/>
        </dgm:presLayoutVars>
      </dgm:prSet>
      <dgm:spPr/>
    </dgm:pt>
    <dgm:pt modelId="{14671C9F-538C-4F6C-B981-E01A0EF8687B}" type="pres">
      <dgm:prSet presAssocID="{DC9EC14F-B2A3-45DD-9CB5-FE4F0935622A}" presName="parentText" presStyleLbl="node1" presStyleIdx="0" presStyleCnt="4" custLinFactY="-53424" custLinFactNeighborY="-100000">
        <dgm:presLayoutVars>
          <dgm:chMax val="0"/>
          <dgm:bulletEnabled val="1"/>
        </dgm:presLayoutVars>
      </dgm:prSet>
      <dgm:spPr/>
    </dgm:pt>
    <dgm:pt modelId="{BDC62C5C-3EEB-41B7-BD7F-95C657B3B22C}" type="pres">
      <dgm:prSet presAssocID="{BE987E14-3BC1-4908-A69C-7CB1982B6B2E}" presName="spacer" presStyleCnt="0"/>
      <dgm:spPr/>
    </dgm:pt>
    <dgm:pt modelId="{9C47B1D5-D537-49D6-869E-F6E2C2B19861}" type="pres">
      <dgm:prSet presAssocID="{C9A7FB2A-1AED-42C1-96D0-FC3A71076BEE}" presName="parentText" presStyleLbl="node1" presStyleIdx="1" presStyleCnt="4" custLinFactY="-42610" custLinFactNeighborY="-100000">
        <dgm:presLayoutVars>
          <dgm:chMax val="0"/>
          <dgm:bulletEnabled val="1"/>
        </dgm:presLayoutVars>
      </dgm:prSet>
      <dgm:spPr/>
    </dgm:pt>
    <dgm:pt modelId="{0C69CE95-5C8F-41B5-BE87-7B1CB77B89A7}" type="pres">
      <dgm:prSet presAssocID="{66E54B39-D00D-4B07-9F13-A937EF24B4F7}" presName="spacer" presStyleCnt="0"/>
      <dgm:spPr/>
    </dgm:pt>
    <dgm:pt modelId="{C2A28DEB-EC58-41A5-9414-A4E67E4093E0}" type="pres">
      <dgm:prSet presAssocID="{F978CB8B-CFCA-4CCB-AF9F-A23ACDA63188}" presName="parentText" presStyleLbl="node1" presStyleIdx="2" presStyleCnt="4" custLinFactY="-23926" custLinFactNeighborY="-100000">
        <dgm:presLayoutVars>
          <dgm:chMax val="0"/>
          <dgm:bulletEnabled val="1"/>
        </dgm:presLayoutVars>
      </dgm:prSet>
      <dgm:spPr/>
    </dgm:pt>
    <dgm:pt modelId="{6375C221-6308-446F-A159-832421942CB9}" type="pres">
      <dgm:prSet presAssocID="{97B57B75-0096-4DB4-9BD0-15AB2D41322B}" presName="spacer" presStyleCnt="0"/>
      <dgm:spPr/>
    </dgm:pt>
    <dgm:pt modelId="{A1F94F92-C426-4791-AA10-0E35818701E9}" type="pres">
      <dgm:prSet presAssocID="{9CDD86E6-A63D-4576-830F-C5B904FF8420}" presName="parentText" presStyleLbl="node1" presStyleIdx="3" presStyleCnt="4" custLinFactY="-5242" custLinFactNeighborY="-100000">
        <dgm:presLayoutVars>
          <dgm:chMax val="0"/>
          <dgm:bulletEnabled val="1"/>
        </dgm:presLayoutVars>
      </dgm:prSet>
      <dgm:spPr/>
    </dgm:pt>
  </dgm:ptLst>
  <dgm:cxnLst>
    <dgm:cxn modelId="{7D36F1E2-A48D-4CEF-88EF-C2CAA2A0215B}" type="presOf" srcId="{9CDD86E6-A63D-4576-830F-C5B904FF8420}" destId="{A1F94F92-C426-4791-AA10-0E35818701E9}" srcOrd="0" destOrd="0" presId="urn:microsoft.com/office/officeart/2005/8/layout/vList2"/>
    <dgm:cxn modelId="{C9965DED-BF30-47BA-B55F-D72FDFD9CF2F}" srcId="{92B5FBF9-69A0-4D62-9BFF-449BA9C7A648}" destId="{F978CB8B-CFCA-4CCB-AF9F-A23ACDA63188}" srcOrd="2" destOrd="0" parTransId="{005B76EA-D15D-4588-8CFC-0768C1D6FB8D}" sibTransId="{97B57B75-0096-4DB4-9BD0-15AB2D41322B}"/>
    <dgm:cxn modelId="{72B5FF2A-26C0-4354-8D28-5C975981DF41}" type="presOf" srcId="{C9A7FB2A-1AED-42C1-96D0-FC3A71076BEE}" destId="{9C47B1D5-D537-49D6-869E-F6E2C2B19861}" srcOrd="0" destOrd="0" presId="urn:microsoft.com/office/officeart/2005/8/layout/vList2"/>
    <dgm:cxn modelId="{84D84A6C-8AB0-4748-89FB-410DBB9A74CB}" srcId="{92B5FBF9-69A0-4D62-9BFF-449BA9C7A648}" destId="{DC9EC14F-B2A3-45DD-9CB5-FE4F0935622A}" srcOrd="0" destOrd="0" parTransId="{BE22CEB7-C13B-444E-9883-66CD1F76B804}" sibTransId="{BE987E14-3BC1-4908-A69C-7CB1982B6B2E}"/>
    <dgm:cxn modelId="{6B621D01-904B-4D34-AA4C-5BCED0DBBE45}" type="presOf" srcId="{DC9EC14F-B2A3-45DD-9CB5-FE4F0935622A}" destId="{14671C9F-538C-4F6C-B981-E01A0EF8687B}" srcOrd="0" destOrd="0" presId="urn:microsoft.com/office/officeart/2005/8/layout/vList2"/>
    <dgm:cxn modelId="{13FE1249-2E9F-4730-8BEF-D987E3D0AD29}" srcId="{92B5FBF9-69A0-4D62-9BFF-449BA9C7A648}" destId="{9CDD86E6-A63D-4576-830F-C5B904FF8420}" srcOrd="3" destOrd="0" parTransId="{CC3C90A6-2909-49DC-957C-35EB0A84415D}" sibTransId="{B19770F4-5595-4CE3-B1E1-C573BC8CE37B}"/>
    <dgm:cxn modelId="{840D26E4-0C33-4DB4-B4AE-82F668904542}" srcId="{92B5FBF9-69A0-4D62-9BFF-449BA9C7A648}" destId="{C9A7FB2A-1AED-42C1-96D0-FC3A71076BEE}" srcOrd="1" destOrd="0" parTransId="{14EFFE57-E04B-47E1-B3AE-870D4C11C9A3}" sibTransId="{66E54B39-D00D-4B07-9F13-A937EF24B4F7}"/>
    <dgm:cxn modelId="{A392E2BE-CA3E-4B93-AD43-FC17480F80B0}" type="presOf" srcId="{F978CB8B-CFCA-4CCB-AF9F-A23ACDA63188}" destId="{C2A28DEB-EC58-41A5-9414-A4E67E4093E0}" srcOrd="0" destOrd="0" presId="urn:microsoft.com/office/officeart/2005/8/layout/vList2"/>
    <dgm:cxn modelId="{0DB96675-7BA1-494E-80E1-102E962CE865}" type="presOf" srcId="{92B5FBF9-69A0-4D62-9BFF-449BA9C7A648}" destId="{6AA5BFF7-3361-4231-8218-96CA4054644C}" srcOrd="0" destOrd="0" presId="urn:microsoft.com/office/officeart/2005/8/layout/vList2"/>
    <dgm:cxn modelId="{8E39344F-36EB-4A93-979A-84E379DCD4FA}" type="presParOf" srcId="{6AA5BFF7-3361-4231-8218-96CA4054644C}" destId="{14671C9F-538C-4F6C-B981-E01A0EF8687B}" srcOrd="0" destOrd="0" presId="urn:microsoft.com/office/officeart/2005/8/layout/vList2"/>
    <dgm:cxn modelId="{9B2E0A65-79D2-4A07-8B30-C6FF2CAA9DF7}" type="presParOf" srcId="{6AA5BFF7-3361-4231-8218-96CA4054644C}" destId="{BDC62C5C-3EEB-41B7-BD7F-95C657B3B22C}" srcOrd="1" destOrd="0" presId="urn:microsoft.com/office/officeart/2005/8/layout/vList2"/>
    <dgm:cxn modelId="{332B36D0-923D-45F2-9CB0-69D98596D386}" type="presParOf" srcId="{6AA5BFF7-3361-4231-8218-96CA4054644C}" destId="{9C47B1D5-D537-49D6-869E-F6E2C2B19861}" srcOrd="2" destOrd="0" presId="urn:microsoft.com/office/officeart/2005/8/layout/vList2"/>
    <dgm:cxn modelId="{FD50F41F-754F-4AE6-8582-E3AD86B42D1E}" type="presParOf" srcId="{6AA5BFF7-3361-4231-8218-96CA4054644C}" destId="{0C69CE95-5C8F-41B5-BE87-7B1CB77B89A7}" srcOrd="3" destOrd="0" presId="urn:microsoft.com/office/officeart/2005/8/layout/vList2"/>
    <dgm:cxn modelId="{2C4505D5-F495-4883-8F54-8EB2FFD68D57}" type="presParOf" srcId="{6AA5BFF7-3361-4231-8218-96CA4054644C}" destId="{C2A28DEB-EC58-41A5-9414-A4E67E4093E0}" srcOrd="4" destOrd="0" presId="urn:microsoft.com/office/officeart/2005/8/layout/vList2"/>
    <dgm:cxn modelId="{EA9E02F1-2432-4B7E-A78C-462F86E7A40F}" type="presParOf" srcId="{6AA5BFF7-3361-4231-8218-96CA4054644C}" destId="{6375C221-6308-446F-A159-832421942CB9}" srcOrd="5" destOrd="0" presId="urn:microsoft.com/office/officeart/2005/8/layout/vList2"/>
    <dgm:cxn modelId="{D4100447-587E-4782-8F04-84AABC0D4ABB}" type="presParOf" srcId="{6AA5BFF7-3361-4231-8218-96CA4054644C}" destId="{A1F94F92-C426-4791-AA10-0E35818701E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3CA99F-3E6E-4EE6-B963-40F3F8783206}">
      <dsp:nvSpPr>
        <dsp:cNvPr id="0" name=""/>
        <dsp:cNvSpPr/>
      </dsp:nvSpPr>
      <dsp:spPr>
        <a:xfrm>
          <a:off x="0" y="293380"/>
          <a:ext cx="7368480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Надо понимать особый язык карты- </a:t>
          </a:r>
          <a:r>
            <a:rPr lang="ru-RU" sz="3500" b="1" i="1" kern="1200" dirty="0" smtClean="0"/>
            <a:t>условные знаки.</a:t>
          </a:r>
          <a:endParaRPr lang="ru-RU" sz="3500" b="1" kern="1200" dirty="0" smtClean="0"/>
        </a:p>
      </dsp:txBody>
      <dsp:txXfrm>
        <a:off x="0" y="293380"/>
        <a:ext cx="7368480" cy="1392299"/>
      </dsp:txXfrm>
    </dsp:sp>
    <dsp:sp modelId="{7E174EE2-306C-4001-A4DC-AA50B05BD8EE}">
      <dsp:nvSpPr>
        <dsp:cNvPr id="0" name=""/>
        <dsp:cNvSpPr/>
      </dsp:nvSpPr>
      <dsp:spPr>
        <a:xfrm>
          <a:off x="0" y="1786480"/>
          <a:ext cx="7368480" cy="13922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Надо понимать различные цвета  и другие обозначения.</a:t>
          </a:r>
          <a:endParaRPr lang="ru-RU" sz="3500" b="1" kern="1200" dirty="0"/>
        </a:p>
      </dsp:txBody>
      <dsp:txXfrm>
        <a:off x="0" y="1786480"/>
        <a:ext cx="7368480" cy="13922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671C9F-538C-4F6C-B981-E01A0EF8687B}">
      <dsp:nvSpPr>
        <dsp:cNvPr id="0" name=""/>
        <dsp:cNvSpPr/>
      </dsp:nvSpPr>
      <dsp:spPr>
        <a:xfrm>
          <a:off x="0" y="144014"/>
          <a:ext cx="540060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Стой у карты справа. Не закрывай собой то, что показываешь на карте.</a:t>
          </a:r>
          <a:endParaRPr lang="ru-RU" sz="2300" kern="1200" dirty="0" smtClean="0"/>
        </a:p>
      </dsp:txBody>
      <dsp:txXfrm>
        <a:off x="0" y="144014"/>
        <a:ext cx="5400600" cy="914940"/>
      </dsp:txXfrm>
    </dsp:sp>
    <dsp:sp modelId="{9C47B1D5-D537-49D6-869E-F6E2C2B19861}">
      <dsp:nvSpPr>
        <dsp:cNvPr id="0" name=""/>
        <dsp:cNvSpPr/>
      </dsp:nvSpPr>
      <dsp:spPr>
        <a:xfrm>
          <a:off x="0" y="1224136"/>
          <a:ext cx="5400600" cy="9149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Показывай только указкой.</a:t>
          </a:r>
          <a:endParaRPr lang="ru-RU" sz="2300" kern="1200" dirty="0" smtClean="0"/>
        </a:p>
      </dsp:txBody>
      <dsp:txXfrm>
        <a:off x="0" y="1224136"/>
        <a:ext cx="5400600" cy="914940"/>
      </dsp:txXfrm>
    </dsp:sp>
    <dsp:sp modelId="{C2A28DEB-EC58-41A5-9414-A4E67E4093E0}">
      <dsp:nvSpPr>
        <dsp:cNvPr id="0" name=""/>
        <dsp:cNvSpPr/>
      </dsp:nvSpPr>
      <dsp:spPr>
        <a:xfrm>
          <a:off x="0" y="2376263"/>
          <a:ext cx="5400600" cy="9149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Показывай не надпись, а сам объект.</a:t>
          </a:r>
          <a:endParaRPr lang="ru-RU" sz="2300" kern="1200" dirty="0" smtClean="0"/>
        </a:p>
      </dsp:txBody>
      <dsp:txXfrm>
        <a:off x="0" y="2376263"/>
        <a:ext cx="5400600" cy="914940"/>
      </dsp:txXfrm>
    </dsp:sp>
    <dsp:sp modelId="{A1F94F92-C426-4791-AA10-0E35818701E9}">
      <dsp:nvSpPr>
        <dsp:cNvPr id="0" name=""/>
        <dsp:cNvSpPr/>
      </dsp:nvSpPr>
      <dsp:spPr>
        <a:xfrm>
          <a:off x="0" y="3528390"/>
          <a:ext cx="5400600" cy="914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Показывай аккуратно и точно, названия произноси четко.</a:t>
          </a:r>
          <a:endParaRPr lang="ru-RU" sz="2300" kern="1200" dirty="0" smtClean="0"/>
        </a:p>
      </dsp:txBody>
      <dsp:txXfrm>
        <a:off x="0" y="3528390"/>
        <a:ext cx="5400600" cy="914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4BE33-01D3-4513-A082-5A9449BEF945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5156C-840E-476B-AA84-F28F2A54A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Нажмите на номер</a:t>
            </a:r>
            <a:r>
              <a:rPr lang="ru-RU" baseline="0" dirty="0" smtClean="0"/>
              <a:t> вопроса, чтобы стрелка показала объект. </a:t>
            </a:r>
          </a:p>
          <a:p>
            <a:r>
              <a:rPr lang="ru-RU" baseline="0" dirty="0" smtClean="0"/>
              <a:t>При нажатии на НОМЕР ЕЩЕ РАЗ , на некоторое время покажется ответ.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156C-840E-476B-AA84-F28F2A54A1C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D0EB4960-BAE3-4A84-BA18-62602C9AE175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A22E5BE8-B319-4878-BA11-27A68A3092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A7917-42BC-43F4-8C58-56280428F5A4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AF6B8-C595-46E8-942F-E1660EB11D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A1BF6-D0B2-42FA-8308-BF01E011F5B1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55AD4-2883-48CA-9063-3A0C53BD2D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DD47F4A1-0FA0-43E4-A228-42DF3C8AE003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3DB7004-F8CA-4104-B8B1-2276AA866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C83CD00F-B56F-4CE3-8E14-B37212D1F2B6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0E48EE7-6C2F-42E2-BC07-A8DF0C91E9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D6308-4225-419A-A0BF-3EABA3359568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36E31-CEB6-4881-8231-FE1399EF9E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4A2BA-7D6C-453B-BF5D-CE8405435A93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61554-49F0-435B-BF78-10FA24054B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548C3696-33A9-42AB-AC68-E045FBA71408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306EBF7-9DBA-40A0-BA59-7EF1DA5675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1E031F-B350-4969-91EF-2ED7EE2506F6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5EC40-B324-40EB-AAF3-655AC20749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ADBFAE9E-181B-422A-A11B-9D32375B8084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5B4A6A7D-D6EF-478E-B364-A9819E0D97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A88A43A0-9692-4808-8843-94EE4F626365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7BE9E34-63B8-49BC-8FC4-7BB92100D2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E55786C-286B-4F51-927E-A306F3E114FA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558C90-9585-4631-B1C5-00988DC284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1.xml"/><Relationship Id="rId7" Type="http://schemas.openxmlformats.org/officeDocument/2006/relationships/slide" Target="slide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arth-ocean-floor-map-i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348880"/>
            <a:ext cx="6372200" cy="31861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62068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Географическая карта и правила работы с ней.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Найди на карте в учебнике и покажи на стенной карте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14925"/>
          </a:xfrm>
        </p:spPr>
        <p:txBody>
          <a:bodyPr>
            <a:normAutofit lnSpcReduction="10000"/>
          </a:bodyPr>
          <a:lstStyle/>
          <a:p>
            <a:r>
              <a:rPr lang="ru-RU" sz="4000" b="1" i="1" dirty="0" smtClean="0"/>
              <a:t>Города: </a:t>
            </a:r>
            <a:r>
              <a:rPr lang="ru-RU" sz="4000" dirty="0" smtClean="0"/>
              <a:t>Москва, Санкт-Петербург, Тула</a:t>
            </a:r>
            <a:endParaRPr lang="ru-RU" sz="4000" dirty="0" smtClean="0"/>
          </a:p>
          <a:p>
            <a:r>
              <a:rPr lang="ru-RU" sz="4000" b="1" i="1" dirty="0" smtClean="0"/>
              <a:t>Реки: </a:t>
            </a:r>
            <a:r>
              <a:rPr lang="ru-RU" sz="4000" dirty="0" smtClean="0"/>
              <a:t>Енисей</a:t>
            </a:r>
            <a:r>
              <a:rPr lang="ru-RU" sz="4000" dirty="0" smtClean="0"/>
              <a:t>, </a:t>
            </a:r>
            <a:r>
              <a:rPr lang="ru-RU" sz="4000" dirty="0" smtClean="0"/>
              <a:t>Лена, Волга, Обь</a:t>
            </a:r>
          </a:p>
          <a:p>
            <a:r>
              <a:rPr lang="ru-RU" sz="4000" b="1" i="1" dirty="0" smtClean="0"/>
              <a:t>Горы: </a:t>
            </a:r>
            <a:r>
              <a:rPr lang="ru-RU" sz="4000" dirty="0" smtClean="0"/>
              <a:t>Кавказ, </a:t>
            </a:r>
            <a:r>
              <a:rPr lang="ru-RU" sz="4000" dirty="0" smtClean="0"/>
              <a:t>Уральские</a:t>
            </a:r>
          </a:p>
          <a:p>
            <a:r>
              <a:rPr lang="ru-RU" sz="4000" b="1" i="1" dirty="0" smtClean="0"/>
              <a:t>Границу </a:t>
            </a:r>
            <a:r>
              <a:rPr lang="ru-RU" sz="4000" b="1" i="1" dirty="0" smtClean="0"/>
              <a:t>нашей страны</a:t>
            </a:r>
          </a:p>
          <a:p>
            <a:r>
              <a:rPr lang="ru-RU" sz="4000" b="1" i="1" dirty="0" smtClean="0"/>
              <a:t>Острова: </a:t>
            </a:r>
            <a:r>
              <a:rPr lang="ru-RU" sz="4000" dirty="0" smtClean="0"/>
              <a:t>Сахалин, Новая Земля</a:t>
            </a:r>
            <a:endParaRPr lang="ru-RU" sz="4000" b="1" i="1" dirty="0" smtClean="0"/>
          </a:p>
          <a:p>
            <a:endParaRPr lang="ru-RU" sz="4000" b="1" i="1" dirty="0" smtClean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Что такое карта?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68952" cy="4873752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Карта-</a:t>
            </a:r>
            <a:r>
              <a:rPr lang="ru-RU" sz="4000" b="1" dirty="0" smtClean="0"/>
              <a:t>это уменьшенное изображение земной поверхности на плоскости с помощью условных знаков.</a:t>
            </a:r>
            <a:endParaRPr lang="ru-RU" sz="4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Как читать карту?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7467600" cy="2044824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Для того чтобы </a:t>
            </a:r>
            <a:r>
              <a:rPr lang="ru-RU" sz="4400" b="1" dirty="0" smtClean="0"/>
              <a:t>правильно работать с картой надо </a:t>
            </a:r>
            <a:r>
              <a:rPr lang="ru-RU" sz="4400" b="1" dirty="0" smtClean="0"/>
              <a:t>научиться её читать</a:t>
            </a:r>
            <a:r>
              <a:rPr lang="ru-RU" sz="4400" b="1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400" b="1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611560" y="3140968"/>
          <a:ext cx="7368480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hlinkClick r:id="rId7" action="ppaction://hlinksldjump"/>
          </p:cNvPr>
          <p:cNvSpPr/>
          <p:nvPr/>
        </p:nvSpPr>
        <p:spPr>
          <a:xfrm>
            <a:off x="683568" y="3501008"/>
            <a:ext cx="7200800" cy="12961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8" action="ppaction://hlinksldjump"/>
          </p:cNvPr>
          <p:cNvSpPr/>
          <p:nvPr/>
        </p:nvSpPr>
        <p:spPr>
          <a:xfrm>
            <a:off x="683568" y="5013176"/>
            <a:ext cx="720080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rId9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Условные знаки на карте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                      </a:t>
            </a:r>
          </a:p>
        </p:txBody>
      </p:sp>
      <p:pic>
        <p:nvPicPr>
          <p:cNvPr id="7171" name="Picture 3" descr="F:\сканирование000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071688"/>
            <a:ext cx="77152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805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Различные цвета на карте</a:t>
            </a:r>
          </a:p>
        </p:txBody>
      </p:sp>
      <p:sp>
        <p:nvSpPr>
          <p:cNvPr id="6148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813" y="2143125"/>
            <a:ext cx="1643062" cy="15001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вода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6125" y="2143125"/>
            <a:ext cx="1571625" cy="1571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суша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2143125"/>
            <a:ext cx="1643063" cy="1571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суша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72313" y="2143125"/>
            <a:ext cx="1714500" cy="1571625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суша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 rot="16200000" flipH="1">
            <a:off x="4679157" y="2393156"/>
            <a:ext cx="642938" cy="3571875"/>
          </a:xfrm>
          <a:prstGeom prst="rightBrace">
            <a:avLst>
              <a:gd name="adj1" fmla="val 20953"/>
              <a:gd name="adj2" fmla="val 50784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86188" y="4357688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равнины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7608094" y="3321844"/>
            <a:ext cx="642938" cy="1714500"/>
          </a:xfrm>
          <a:prstGeom prst="rightBrace">
            <a:avLst>
              <a:gd name="adj1" fmla="val 8333"/>
              <a:gd name="adj2" fmla="val 43239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286625" y="4286250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горы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143625" y="3714750"/>
            <a:ext cx="1164679" cy="23065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56176" y="5877272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Calibri" pitchFamily="34" charset="0"/>
              </a:rPr>
              <a:t>низменности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714750" y="3714750"/>
            <a:ext cx="137170" cy="21625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71800" y="5877272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Calibri" pitchFamily="34" charset="0"/>
              </a:rPr>
              <a:t>возвышенности</a:t>
            </a:r>
          </a:p>
        </p:txBody>
      </p:sp>
      <p:pic>
        <p:nvPicPr>
          <p:cNvPr id="16" name="Рисунок 15" descr="rus_dmb_fiz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933056"/>
            <a:ext cx="1114425" cy="1628775"/>
          </a:xfrm>
          <a:prstGeom prst="rect">
            <a:avLst/>
          </a:prstGeom>
        </p:spPr>
      </p:pic>
      <p:pic>
        <p:nvPicPr>
          <p:cNvPr id="18" name="Рисунок 17" descr="ГО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836712"/>
            <a:ext cx="1564382" cy="1155775"/>
          </a:xfrm>
          <a:prstGeom prst="rect">
            <a:avLst/>
          </a:prstGeom>
        </p:spPr>
      </p:pic>
      <p:pic>
        <p:nvPicPr>
          <p:cNvPr id="20" name="Рисунок 19" descr="РАВН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692696"/>
            <a:ext cx="1400175" cy="1343025"/>
          </a:xfrm>
          <a:prstGeom prst="rect">
            <a:avLst/>
          </a:prstGeom>
        </p:spPr>
      </p:pic>
      <p:pic>
        <p:nvPicPr>
          <p:cNvPr id="21" name="Рисунок 20" descr="ВОЗ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908720"/>
            <a:ext cx="1152128" cy="116870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155679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моря, океаны</a:t>
            </a:r>
            <a:endParaRPr lang="ru-RU" sz="2400" b="1" dirty="0"/>
          </a:p>
        </p:txBody>
      </p:sp>
      <p:sp>
        <p:nvSpPr>
          <p:cNvPr id="23" name="Управляющая кнопка: домой 22">
            <a:hlinkClick r:id="rId6" action="ppaction://hlinksldjump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/>
              <a:t>Стороны горизонта на карте</a:t>
            </a:r>
          </a:p>
        </p:txBody>
      </p:sp>
      <p:pic>
        <p:nvPicPr>
          <p:cNvPr id="11" name="Содержимое 10" descr="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24744"/>
            <a:ext cx="7416824" cy="5238133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55976" y="1196752"/>
            <a:ext cx="2071688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 dirty="0">
                <a:latin typeface="Calibri" pitchFamily="34" charset="0"/>
              </a:rPr>
              <a:t>север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47664" y="3429000"/>
            <a:ext cx="1785937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 dirty="0">
                <a:latin typeface="Calibri" pitchFamily="34" charset="0"/>
              </a:rPr>
              <a:t>запад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76256" y="3356992"/>
            <a:ext cx="2071688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 dirty="0">
                <a:latin typeface="Calibri" pitchFamily="34" charset="0"/>
              </a:rPr>
              <a:t>восток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6056" y="5301208"/>
            <a:ext cx="1071562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 dirty="0">
                <a:latin typeface="Calibri" pitchFamily="34" charset="0"/>
              </a:rPr>
              <a:t>юг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869160"/>
            <a:ext cx="4104456" cy="19888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ЗАПОМНИ!</a:t>
            </a:r>
          </a:p>
          <a:p>
            <a:pPr algn="ctr"/>
            <a:r>
              <a:rPr lang="ru-RU" dirty="0" smtClean="0"/>
              <a:t>На карте всегда:</a:t>
            </a:r>
          </a:p>
          <a:p>
            <a:pPr algn="ctr">
              <a:buFontTx/>
              <a:buChar char="-"/>
            </a:pPr>
            <a:r>
              <a:rPr lang="ru-RU" dirty="0" smtClean="0"/>
              <a:t>верхний край – это направление на север,</a:t>
            </a:r>
          </a:p>
          <a:p>
            <a:pPr algn="ctr">
              <a:buFontTx/>
              <a:buChar char="-"/>
            </a:pPr>
            <a:r>
              <a:rPr lang="ru-RU" dirty="0" smtClean="0"/>
              <a:t> нижний – на юг,</a:t>
            </a:r>
          </a:p>
          <a:p>
            <a:pPr algn="ctr">
              <a:buFontTx/>
              <a:buChar char="-"/>
            </a:pPr>
            <a:r>
              <a:rPr lang="ru-RU" dirty="0" smtClean="0"/>
              <a:t>- справа – восток, а слева – запад.</a:t>
            </a:r>
          </a:p>
          <a:p>
            <a:pPr algn="ctr"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80121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Проверим, как вы запомнили , что обозначают на карте различные цвета</a:t>
            </a:r>
            <a:endParaRPr lang="ru-RU" b="1" dirty="0"/>
          </a:p>
        </p:txBody>
      </p:sp>
      <p:pic>
        <p:nvPicPr>
          <p:cNvPr id="6" name="Содержимое 5" descr="rus_dmb_fiz_b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7467600" cy="4514480"/>
          </a:xfrm>
        </p:spPr>
      </p:pic>
      <p:sp>
        <p:nvSpPr>
          <p:cNvPr id="7" name="Овал 6"/>
          <p:cNvSpPr/>
          <p:nvPr/>
        </p:nvSpPr>
        <p:spPr>
          <a:xfrm>
            <a:off x="8100392" y="1628800"/>
            <a:ext cx="576064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8100392" y="2420888"/>
            <a:ext cx="576064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8100392" y="3212976"/>
            <a:ext cx="576064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8100392" y="4077072"/>
            <a:ext cx="576064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cxnSp>
        <p:nvCxnSpPr>
          <p:cNvPr id="12" name="Прямая соединительная линия 11"/>
          <p:cNvCxnSpPr>
            <a:stCxn id="10" idx="0"/>
            <a:endCxn id="10" idx="0"/>
          </p:cNvCxnSpPr>
          <p:nvPr/>
        </p:nvCxnSpPr>
        <p:spPr>
          <a:xfrm>
            <a:off x="8388424" y="40770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лево 13"/>
          <p:cNvSpPr/>
          <p:nvPr/>
        </p:nvSpPr>
        <p:spPr>
          <a:xfrm>
            <a:off x="4067944" y="3284984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805264"/>
            <a:ext cx="39604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Какой объект показывает стрелка?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4149080"/>
            <a:ext cx="30243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НИЗМЕННОСТЬ</a:t>
            </a:r>
            <a:endParaRPr lang="ru-RU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2843808" y="3429000"/>
            <a:ext cx="115212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4149080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ГОРЫ</a:t>
            </a:r>
            <a:endParaRPr lang="ru-RU" dirty="0"/>
          </a:p>
        </p:txBody>
      </p:sp>
      <p:sp>
        <p:nvSpPr>
          <p:cNvPr id="18" name="Стрелка влево 17"/>
          <p:cNvSpPr/>
          <p:nvPr/>
        </p:nvSpPr>
        <p:spPr>
          <a:xfrm>
            <a:off x="1043608" y="4149080"/>
            <a:ext cx="93610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60032" y="4149080"/>
            <a:ext cx="28803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ГОРЫ</a:t>
            </a:r>
            <a:endParaRPr lang="ru-RU" dirty="0"/>
          </a:p>
        </p:txBody>
      </p:sp>
      <p:sp>
        <p:nvSpPr>
          <p:cNvPr id="20" name="Стрелка влево 19"/>
          <p:cNvSpPr/>
          <p:nvPr/>
        </p:nvSpPr>
        <p:spPr>
          <a:xfrm>
            <a:off x="6012160" y="3573016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5301208"/>
            <a:ext cx="28803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ВОЗВЫШЕННОСТЬ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301 C 0.0092 -0.01944 0.01736 -0.03495 0.02188 -0.05231 C 0.0316 -0.08912 -0.01024 -0.08333 -0.02205 -0.08403 C -0.03038 -0.08356 -0.03889 -0.08449 -0.04705 -0.0824 C -0.05104 -0.08148 -0.05382 -0.07592 -0.05781 -0.07453 C -0.06753 -0.06157 -0.06753 -0.0662 -0.08646 -0.06481 C -0.09635 -0.0581 -0.10851 -0.05486 -0.11736 -0.04583 C -0.12378 -0.03935 -0.12587 -0.03287 -0.13281 -0.02847 C -0.13455 -0.02615 -0.13785 -0.02245 -0.13872 -0.01898 C -0.14184 -0.00625 -0.13872 -0.00324 -0.14705 0.00486 C -0.14948 0.01482 -0.15347 0.02292 -0.15903 0.03033 C -0.16059 0.03866 -0.16545 0.04468 -0.16858 0.05255 C -0.16892 0.05672 -0.16927 0.06111 -0.16979 0.06528 C -0.17083 0.07222 -0.17326 0.08588 -0.17326 0.08611 C -0.17292 0.08959 -0.17292 0.09352 -0.17205 0.09699 C -0.16441 0.12778 -0.14375 0.13496 -0.12205 0.13982 C -0.12083 0.14028 -0.11979 0.14121 -0.11858 0.14144 C -0.1158 0.14213 -0.11285 0.1419 -0.11024 0.14306 C -0.10885 0.14352 -0.10799 0.14537 -0.1066 0.1463 C -0.10556 0.14699 -0.10434 0.14722 -0.10312 0.14769 C -0.09306 0.15672 -0.08125 0.15139 -0.06979 0.14931 C -0.05972 0.14491 -0.05052 0.1382 -0.03993 0.13519 C -0.0349 0.12523 -0.04028 0.13334 -0.02691 0.12871 C -0.02431 0.12778 -0.0224 0.125 -0.01979 0.12408 C -0.0158 0.1206 -0.01476 0.11644 -0.01024 0.11435 C -0.00365 0.1 -0.00417 0.10185 -0.00191 0.08102 C -0.00087 0.05162 0.00208 0.02662 0.00295 -0.00301 Z " pathEditMode="relative" rAng="0" ptsTypes="fffffffffffffffffffffffffff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01528 C -0.00208 -0.02129 0.00434 -0.0206 0.01597 -0.02153 C 0.0217 -0.03657 0.02361 -0.02083 0.01944 -0.0419 C 0.01128 -0.03727 0.00347 -0.03148 -0.00469 -0.02754 C -0.00695 -0.02917 -0.0092 -0.03055 -0.01163 -0.03171 C -0.01268 -0.03264 -0.01511 -0.03379 -0.01511 -0.03356 C -0.02535 -0.02754 -0.03316 -0.01551 -0.04271 -0.00717 C -0.04792 0.00718 -0.05608 0.01736 -0.06215 0.02986 C -0.06702 0.03982 -0.06806 0.04769 -0.07379 0.0544 C -0.07518 0.06389 -0.08125 0.07222 -0.08629 0.07546 C -0.09011 0.08195 -0.09323 0.08565 -0.09792 0.08982 C -0.09983 0.10185 -0.10122 0.10208 -0.10226 0.11644 C -0.10208 0.12199 -0.10226 0.12801 -0.10122 0.13287 C -0.09983 0.13912 -0.09097 0.14097 -0.09097 0.14167 C -0.0875 0.14051 -0.08386 0.14097 -0.08056 0.13889 C -0.07934 0.1382 -0.07882 0.13496 -0.0783 0.13287 C -0.07604 0.12408 -0.07552 0.11621 -0.07257 0.1081 C -0.07049 0.09375 -0.06667 0.08403 -0.0599 0.07546 C -0.05729 0.06829 -0.0507 0.05695 -0.0507 0.05718 C -0.04913 0.0294 -0.04636 0.0169 -0.03125 0.00718 C -0.02778 0.00139 -0.02396 -0.00555 -0.01962 -0.00903 C -0.01007 -0.01643 -0.01979 -0.00532 -0.01163 -0.01528 Z " pathEditMode="relative" rAng="0" ptsTypes="ffffffffffffffffffffff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-0.00208 -0.00121 -0.00463 -0.00243 -0.00625 C -0.00451 -0.00903 -0.00955 -0.01273 -0.00955 -0.01273 C -0.00989 -0.01666 -0.0125 -0.04028 -0.01666 -0.04444 C -0.01823 -0.04606 -0.02066 -0.0456 -0.02257 -0.04606 C -0.02378 -0.04699 -0.02482 -0.04907 -0.02621 -0.04907 C -0.03576 -0.04954 -0.046 -0.05278 -0.05486 -0.04768 C -0.05816 -0.04583 -0.05416 -0.03819 -0.05364 -0.03333 C -0.05208 -0.02014 -0.04531 -0.0169 -0.03698 -0.01273 C -0.0335 -0.0081 -0.03021 -0.00602 -0.02864 0 C -0.02656 0.01574 -0.02621 0.04213 -0.0191 0.05556 C -0.01666 0.06505 -0.01354 0.06574 -0.00712 0.06991 C -0.00642 0.06829 -0.00555 0.06667 -0.00486 0.06505 C -0.00399 0.06296 -0.0033 0.06088 -0.00243 0.0588 C -0.00087 0.05556 0.00243 0.04931 0.00243 0.04931 C 0.00052 0.03009 0.00156 0.04074 -0.00486 0.02871 C -0.00816 0.01366 -0.0059 0.02546 -0.0059 -0.00787 " pathEditMode="relative" ptsTypes="ffffffffffffffff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9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00764 C -0.04739 -0.01922 -0.03923 -0.00741 -0.046 -0.01389 C -0.05 -0.0176 -0.0533 -0.02223 -0.05746 -0.0257 C -0.06146 -0.02871 -0.06857 -0.03218 -0.07378 -0.03357 C -0.07621 -0.03727 -0.08055 -0.04028 -0.0842 -0.04283 C -0.08541 -0.04584 -0.09097 -0.05093 -0.09097 -0.0507 C -0.09323 -0.05718 -0.09027 -0.04954 -0.09392 -0.05649 C -0.09896 -0.06574 -0.09062 -0.05186 -0.09566 -0.06158 C -0.09809 -0.06644 -0.10312 -0.06783 -0.10816 -0.06875 C -0.11961 -0.06852 -0.13159 -0.07014 -0.14236 -0.0669 C -0.15052 -0.06436 -0.1533 -0.0625 -0.1625 -0.06158 C -0.16996 -0.05695 -0.16597 -0.05834 -0.17396 -0.05695 C -0.17899 -0.05394 -0.18142 -0.04861 -0.18646 -0.04537 C -0.18889 -0.04098 -0.19097 -0.04028 -0.19583 -0.03912 C -0.20034 -0.03519 -0.20086 -0.02917 -0.20347 -0.02385 C -0.20277 -0.0088 -0.20121 -0.0044 -0.19878 0.00856 C -0.19982 0.02083 -0.2033 0.04282 -0.19583 0.05254 C -0.19375 0.05972 -0.1901 0.06435 -0.1835 0.06805 C -0.18107 0.07106 -0.17899 0.07476 -0.17586 0.07685 C -0.17465 0.07777 -0.17326 0.07801 -0.17205 0.07893 C -0.16632 0.08264 -0.17205 0.08078 -0.16632 0.0824 C -0.15902 0.0868 -0.15225 0.08842 -0.1434 0.08958 C -0.13941 0.09236 -0.13593 0.09236 -0.13107 0.09328 C -0.12309 0.09305 -0.11493 0.09444 -0.10729 0.09236 C -0.10503 0.09189 -0.10555 0.08842 -0.10434 0.0868 C -0.10017 0.08194 -0.09288 0.08078 -0.08819 0.07685 C -0.07968 0.06944 -0.08472 0.07176 -0.07847 0.06967 C -0.07777 0.06898 -0.07743 0.06759 -0.07656 0.06713 C -0.07569 0.06666 -0.07448 0.06689 -0.07378 0.0662 C -0.07205 0.06458 -0.07152 0.06226 -0.06996 0.06088 C -0.06788 0.05902 -0.06423 0.05555 -0.06423 0.05555 C -0.06284 0.05162 -0.06076 0.04884 -0.0585 0.0456 C -0.05816 0.04421 -0.05798 0.04305 -0.05746 0.04213 C -0.05711 0.04097 -0.0559 0.04004 -0.05555 0.03912 C -0.05382 0.03379 -0.05434 0.02754 -0.05173 0.02222 C -0.05034 0.01921 -0.04913 0.01898 -0.04705 0.01689 C -0.04635 0.01597 -0.046 0.01458 -0.04514 0.01389 C -0.0434 0.01273 -0.04114 0.0125 -0.03941 0.01134 C -0.03767 0.00601 -0.03541 0.00509 -0.0375 -0.00139 C -0.03871 -0.0051 -0.04392 -0.00417 -0.04045 -0.00764 Z " pathEditMode="relative" rAng="0" ptsTypes="ffffffffffffffffffffffffffffffffffffffff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9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4" grpId="1" animBg="1"/>
      <p:bldP spid="14" grpId="2" animBg="1"/>
      <p:bldP spid="13" grpId="0" animBg="1"/>
      <p:bldP spid="13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Как показывать на стенной карте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124744"/>
          <a:ext cx="5400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images.clipartlogo.com/files/ss/original/492/49237849/happy-female-teacher-point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219574"/>
            <a:ext cx="4283968" cy="26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250" y="0"/>
            <a:ext cx="7358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Работа с картой</a:t>
            </a:r>
          </a:p>
        </p:txBody>
      </p:sp>
      <p:pic>
        <p:nvPicPr>
          <p:cNvPr id="4" name="Содержимое 5" descr="rus_dmb_fiz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8658716" cy="5234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623731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Найди на карте в учебнике и покажи на стенной карте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115212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280</TotalTime>
  <Words>258</Words>
  <Application>Microsoft Office PowerPoint</Application>
  <PresentationFormat>Экран (4:3)</PresentationFormat>
  <Paragraphs>56</Paragraphs>
  <Slides>10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Что такое карта?</vt:lpstr>
      <vt:lpstr>Как читать карту?</vt:lpstr>
      <vt:lpstr>Условные знаки на карте</vt:lpstr>
      <vt:lpstr>Различные цвета на карте</vt:lpstr>
      <vt:lpstr>Стороны горизонта на карте</vt:lpstr>
      <vt:lpstr>Проверим, как вы запомнили , что обозначают на карте различные цвета</vt:lpstr>
      <vt:lpstr>Как показывать на стенной карте</vt:lpstr>
      <vt:lpstr>Слайд 9</vt:lpstr>
      <vt:lpstr>Найди на карте в учебнике и покажи на стенной карте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Ирина</cp:lastModifiedBy>
  <cp:revision>35</cp:revision>
  <dcterms:created xsi:type="dcterms:W3CDTF">2010-04-13T12:46:34Z</dcterms:created>
  <dcterms:modified xsi:type="dcterms:W3CDTF">2014-08-02T07:54:53Z</dcterms:modified>
</cp:coreProperties>
</file>