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0"/>
  </p:notesMasterIdLst>
  <p:sldIdLst>
    <p:sldId id="256" r:id="rId2"/>
    <p:sldId id="257" r:id="rId3"/>
    <p:sldId id="258" r:id="rId4"/>
    <p:sldId id="264" r:id="rId5"/>
    <p:sldId id="265" r:id="rId6"/>
    <p:sldId id="266" r:id="rId7"/>
    <p:sldId id="267" r:id="rId8"/>
    <p:sldId id="271" r:id="rId9"/>
    <p:sldId id="270" r:id="rId10"/>
    <p:sldId id="269" r:id="rId11"/>
    <p:sldId id="268" r:id="rId12"/>
    <p:sldId id="272" r:id="rId13"/>
    <p:sldId id="273" r:id="rId14"/>
    <p:sldId id="275" r:id="rId15"/>
    <p:sldId id="276" r:id="rId16"/>
    <p:sldId id="277" r:id="rId17"/>
    <p:sldId id="278" r:id="rId18"/>
    <p:sldId id="279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A9D62-5628-4E6E-A000-8C8827E14918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39148-2459-43A1-A913-7F18A7774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802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39148-2459-43A1-A913-7F18A777477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231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BC1534-D35C-416A-A496-48BB4210CCAC}" type="datetimeFigureOut">
              <a:rPr lang="ru-RU" smtClean="0"/>
              <a:t>01.04.2014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413756-55D6-42C5-88B7-B77FF12B9E69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27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000"/>
    </mc:Choice>
    <mc:Fallback>
      <p:transition spd="slow" advTm="4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C1534-D35C-416A-A496-48BB4210CCAC}" type="datetimeFigureOut">
              <a:rPr lang="ru-RU" smtClean="0"/>
              <a:t>01.04.2014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3756-55D6-42C5-88B7-B77FF12B9E6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7246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000"/>
    </mc:Choice>
    <mc:Fallback>
      <p:transition spd="slow" advTm="4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C1534-D35C-416A-A496-48BB4210CCAC}" type="datetimeFigureOut">
              <a:rPr lang="ru-RU" smtClean="0"/>
              <a:t>01.04.2014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3756-55D6-42C5-88B7-B77FF12B9E6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388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000"/>
    </mc:Choice>
    <mc:Fallback>
      <p:transition spd="slow" advTm="4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C1534-D35C-416A-A496-48BB4210CCAC}" type="datetimeFigureOut">
              <a:rPr lang="ru-RU" smtClean="0"/>
              <a:t>01.04.2014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3756-55D6-42C5-88B7-B77FF12B9E6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851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000"/>
    </mc:Choice>
    <mc:Fallback>
      <p:transition spd="slow" advTm="4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C1534-D35C-416A-A496-48BB4210CCAC}" type="datetimeFigureOut">
              <a:rPr lang="ru-RU" smtClean="0"/>
              <a:t>01.04.2014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3756-55D6-42C5-88B7-B77FF12B9E69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466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000"/>
    </mc:Choice>
    <mc:Fallback>
      <p:transition spd="slow" advTm="4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C1534-D35C-416A-A496-48BB4210CCAC}" type="datetimeFigureOut">
              <a:rPr lang="ru-RU" smtClean="0"/>
              <a:t>01.04.2014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3756-55D6-42C5-88B7-B77FF12B9E6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9577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000"/>
    </mc:Choice>
    <mc:Fallback>
      <p:transition spd="slow" advTm="4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C1534-D35C-416A-A496-48BB4210CCAC}" type="datetimeFigureOut">
              <a:rPr lang="ru-RU" smtClean="0"/>
              <a:t>01.04.2014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3756-55D6-42C5-88B7-B77FF12B9E6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3232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000"/>
    </mc:Choice>
    <mc:Fallback>
      <p:transition spd="slow" advTm="4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C1534-D35C-416A-A496-48BB4210CCAC}" type="datetimeFigureOut">
              <a:rPr lang="ru-RU" smtClean="0"/>
              <a:t>01.04.2014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3756-55D6-42C5-88B7-B77FF12B9E6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676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000"/>
    </mc:Choice>
    <mc:Fallback>
      <p:transition spd="slow" advTm="4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C1534-D35C-416A-A496-48BB4210CCAC}" type="datetimeFigureOut">
              <a:rPr lang="ru-RU" smtClean="0"/>
              <a:t>01.04.2014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3756-55D6-42C5-88B7-B77FF12B9E6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1247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000"/>
    </mc:Choice>
    <mc:Fallback>
      <p:transition spd="slow" advTm="4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C1534-D35C-416A-A496-48BB4210CCAC}" type="datetimeFigureOut">
              <a:rPr lang="ru-RU" smtClean="0"/>
              <a:t>01.04.2014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3756-55D6-42C5-88B7-B77FF12B9E6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244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000"/>
    </mc:Choice>
    <mc:Fallback>
      <p:transition spd="slow" advTm="4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C1534-D35C-416A-A496-48BB4210CCAC}" type="datetimeFigureOut">
              <a:rPr lang="ru-RU" smtClean="0"/>
              <a:t>01.04.2014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13756-55D6-42C5-88B7-B77FF12B9E6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5828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000"/>
    </mc:Choice>
    <mc:Fallback>
      <p:transition spd="slow" advTm="4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55BC1534-D35C-416A-A496-48BB4210CCAC}" type="datetimeFigureOut">
              <a:rPr lang="ru-RU" smtClean="0"/>
              <a:t>01.04.2014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E413756-55D6-42C5-88B7-B77FF12B9E6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2060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Tm="45000"/>
    </mc:Choice>
    <mc:Fallback>
      <p:transition spd="slow" advTm="4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01580" y="3099430"/>
            <a:ext cx="6815669" cy="1515533"/>
          </a:xfrm>
        </p:spPr>
        <p:txBody>
          <a:bodyPr>
            <a:normAutofit fontScale="90000"/>
          </a:bodyPr>
          <a:lstStyle/>
          <a:p>
            <a:r>
              <a:rPr lang="ru-RU" sz="8800" dirty="0" smtClean="0"/>
              <a:t>Знаешь ли ты свой гороД?</a:t>
            </a:r>
            <a:endParaRPr lang="ru-RU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9140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000"/>
    </mc:Choice>
    <mc:Fallback>
      <p:transition spd="slow" advTm="4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51630"/>
            <a:ext cx="1637731" cy="2074460"/>
          </a:xfrm>
        </p:spPr>
        <p:txBody>
          <a:bodyPr>
            <a:normAutofit/>
          </a:bodyPr>
          <a:lstStyle/>
          <a:p>
            <a:pPr algn="ctr"/>
            <a:r>
              <a:rPr lang="ru-RU" sz="8800" dirty="0" smtClean="0">
                <a:solidFill>
                  <a:schemeClr val="bg1"/>
                </a:solidFill>
              </a:rPr>
              <a:t>8</a:t>
            </a:r>
            <a:endParaRPr lang="ru-RU" sz="88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090" y="329230"/>
            <a:ext cx="5698168" cy="610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594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000"/>
    </mc:Choice>
    <mc:Fallback>
      <p:transition spd="slow" advTm="4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51630"/>
            <a:ext cx="1637731" cy="2074460"/>
          </a:xfrm>
        </p:spPr>
        <p:txBody>
          <a:bodyPr>
            <a:normAutofit/>
          </a:bodyPr>
          <a:lstStyle/>
          <a:p>
            <a:pPr algn="ctr"/>
            <a:r>
              <a:rPr lang="ru-RU" sz="8800" dirty="0" smtClean="0">
                <a:solidFill>
                  <a:schemeClr val="bg1"/>
                </a:solidFill>
              </a:rPr>
              <a:t>9</a:t>
            </a:r>
            <a:endParaRPr lang="ru-RU" sz="88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304" y="372431"/>
            <a:ext cx="4430167" cy="611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225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000"/>
    </mc:Choice>
    <mc:Fallback>
      <p:transition spd="slow" advTm="4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51630"/>
            <a:ext cx="1637731" cy="2074460"/>
          </a:xfrm>
        </p:spPr>
        <p:txBody>
          <a:bodyPr>
            <a:normAutofit/>
          </a:bodyPr>
          <a:lstStyle/>
          <a:p>
            <a:pPr algn="ctr"/>
            <a:r>
              <a:rPr lang="ru-RU" sz="8800" dirty="0" smtClean="0">
                <a:solidFill>
                  <a:schemeClr val="bg1"/>
                </a:solidFill>
              </a:rPr>
              <a:t>10</a:t>
            </a:r>
            <a:endParaRPr lang="ru-RU" sz="88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783" y="0"/>
            <a:ext cx="4813300" cy="68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271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000"/>
    </mc:Choice>
    <mc:Fallback>
      <p:transition spd="slow" advTm="4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51630"/>
            <a:ext cx="1637731" cy="2074460"/>
          </a:xfrm>
        </p:spPr>
        <p:txBody>
          <a:bodyPr>
            <a:normAutofit/>
          </a:bodyPr>
          <a:lstStyle/>
          <a:p>
            <a:pPr algn="ctr"/>
            <a:r>
              <a:rPr lang="ru-RU" sz="8800" dirty="0" smtClean="0">
                <a:solidFill>
                  <a:schemeClr val="bg1"/>
                </a:solidFill>
              </a:rPr>
              <a:t>11</a:t>
            </a:r>
            <a:endParaRPr lang="ru-RU" sz="88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919" y="198893"/>
            <a:ext cx="4586927" cy="646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05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000"/>
    </mc:Choice>
    <mc:Fallback>
      <p:transition spd="slow" advTm="4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51630"/>
            <a:ext cx="1637731" cy="2074460"/>
          </a:xfrm>
        </p:spPr>
        <p:txBody>
          <a:bodyPr>
            <a:normAutofit/>
          </a:bodyPr>
          <a:lstStyle/>
          <a:p>
            <a:pPr algn="ctr"/>
            <a:r>
              <a:rPr lang="ru-RU" sz="8800" dirty="0" smtClean="0">
                <a:solidFill>
                  <a:schemeClr val="bg1"/>
                </a:solidFill>
              </a:rPr>
              <a:t>12</a:t>
            </a:r>
            <a:endParaRPr lang="ru-RU" sz="88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592" y="474732"/>
            <a:ext cx="4128400" cy="592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620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000"/>
    </mc:Choice>
    <mc:Fallback>
      <p:transition spd="slow" advTm="4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7999"/>
          </a:xfrm>
        </p:spPr>
      </p:pic>
      <p:pic>
        <p:nvPicPr>
          <p:cNvPr id="5" name="Picture 2" descr="D:\Фото\семейное фото\бутурлиновка\м22.jpg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195" y="1834356"/>
            <a:ext cx="4251325" cy="318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74460" y="2320119"/>
            <a:ext cx="13091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13</a:t>
            </a:r>
            <a:endParaRPr lang="ru-RU" sz="5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38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000"/>
    </mc:Choice>
    <mc:Fallback>
      <p:transition spd="slow" advTm="45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53"/>
            <a:ext cx="12192000" cy="6899258"/>
          </a:xfrm>
        </p:spPr>
      </p:pic>
      <p:sp>
        <p:nvSpPr>
          <p:cNvPr id="8" name="TextBox 7"/>
          <p:cNvSpPr txBox="1"/>
          <p:nvPr/>
        </p:nvSpPr>
        <p:spPr>
          <a:xfrm>
            <a:off x="2620370" y="3061184"/>
            <a:ext cx="1460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14</a:t>
            </a:r>
            <a:endParaRPr lang="ru-RU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Picture 4" descr="C:\Users\Ленна\Desktop\buchkuri.jpg"/>
          <p:cNvPicPr>
            <a:picLocks noChangeAspect="1" noChangeArrowheads="1"/>
          </p:cNvPicPr>
          <p:nvPr/>
        </p:nvPicPr>
        <p:blipFill rotWithShape="1">
          <a:blip r:embed="rId4"/>
          <a:srcRect b="16020"/>
          <a:stretch/>
        </p:blipFill>
        <p:spPr bwMode="auto">
          <a:xfrm>
            <a:off x="6936190" y="1460603"/>
            <a:ext cx="2400300" cy="32011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5946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000"/>
    </mc:Choice>
    <mc:Fallback>
      <p:transition spd="slow" advTm="4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003"/>
            <a:ext cx="12192000" cy="694600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599" y="609600"/>
            <a:ext cx="4107134" cy="50405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51361" y="2663563"/>
            <a:ext cx="1542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15</a:t>
            </a:r>
            <a:endParaRPr lang="ru-RU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351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000"/>
    </mc:Choice>
    <mc:Fallback>
      <p:transition spd="slow" advTm="4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829" y="0"/>
            <a:ext cx="12192000" cy="744437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599"/>
            <a:ext cx="9875520" cy="4794913"/>
          </a:xfrm>
        </p:spPr>
        <p:txBody>
          <a:bodyPr/>
          <a:lstStyle/>
          <a:p>
            <a:r>
              <a:rPr lang="ru-RU" dirty="0" smtClean="0"/>
              <a:t>            </a:t>
            </a:r>
            <a:r>
              <a:rPr lang="ru-RU" sz="6000" dirty="0" smtClean="0">
                <a:solidFill>
                  <a:schemeClr val="bg1"/>
                </a:solidFill>
              </a:rPr>
              <a:t>ЖЕЛАЕМ  УСПЕХОВ!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145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000"/>
    </mc:Choice>
    <mc:Fallback>
      <p:transition spd="slow" advTm="4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40944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97" y="2301922"/>
            <a:ext cx="9875520" cy="135636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Перед Вами появляются изображения различных мест нашего города. Вы должны отгадать что это и где находится. Ответы сдайте учителю </a:t>
            </a:r>
            <a:r>
              <a:rPr lang="ru-RU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Перевертайло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О.А.   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308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000"/>
    </mc:Choice>
    <mc:Fallback>
      <p:transition spd="slow" advTm="4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51630"/>
            <a:ext cx="1637731" cy="2074460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>
                <a:solidFill>
                  <a:schemeClr val="bg1"/>
                </a:solidFill>
              </a:rPr>
              <a:t>1</a:t>
            </a:r>
            <a:endParaRPr lang="ru-RU" sz="96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4" r="48560"/>
          <a:stretch/>
        </p:blipFill>
        <p:spPr>
          <a:xfrm>
            <a:off x="5445459" y="660862"/>
            <a:ext cx="4708476" cy="553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7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000"/>
    </mc:Choice>
    <mc:Fallback>
      <p:transition spd="slow" advTm="4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51630"/>
            <a:ext cx="1637731" cy="2074460"/>
          </a:xfrm>
        </p:spPr>
        <p:txBody>
          <a:bodyPr>
            <a:normAutofit/>
          </a:bodyPr>
          <a:lstStyle/>
          <a:p>
            <a:pPr algn="ctr"/>
            <a:r>
              <a:rPr lang="ru-RU" sz="9600" dirty="0" smtClean="0">
                <a:solidFill>
                  <a:schemeClr val="bg1"/>
                </a:solidFill>
              </a:rPr>
              <a:t>2</a:t>
            </a:r>
            <a:endParaRPr lang="ru-RU" sz="96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953" y="191529"/>
            <a:ext cx="6290978" cy="647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978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000"/>
    </mc:Choice>
    <mc:Fallback>
      <p:transition spd="slow" advTm="4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51630"/>
            <a:ext cx="1637731" cy="2074460"/>
          </a:xfrm>
        </p:spPr>
        <p:txBody>
          <a:bodyPr>
            <a:normAutofit/>
          </a:bodyPr>
          <a:lstStyle/>
          <a:p>
            <a:pPr algn="ctr"/>
            <a:r>
              <a:rPr lang="ru-RU" sz="8800" dirty="0" smtClean="0">
                <a:solidFill>
                  <a:schemeClr val="bg1"/>
                </a:solidFill>
              </a:rPr>
              <a:t>3</a:t>
            </a:r>
            <a:endParaRPr lang="ru-RU" sz="88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397" y="89623"/>
            <a:ext cx="2694936" cy="667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87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000"/>
    </mc:Choice>
    <mc:Fallback>
      <p:transition spd="slow" advTm="4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51630"/>
            <a:ext cx="1637731" cy="2074460"/>
          </a:xfrm>
        </p:spPr>
        <p:txBody>
          <a:bodyPr>
            <a:normAutofit/>
          </a:bodyPr>
          <a:lstStyle/>
          <a:p>
            <a:pPr algn="ctr"/>
            <a:r>
              <a:rPr lang="ru-RU" sz="8800" dirty="0" smtClean="0">
                <a:solidFill>
                  <a:schemeClr val="bg1"/>
                </a:solidFill>
              </a:rPr>
              <a:t>4</a:t>
            </a:r>
            <a:endParaRPr lang="ru-RU" sz="88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726" y="322710"/>
            <a:ext cx="7081387" cy="631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775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000"/>
    </mc:Choice>
    <mc:Fallback>
      <p:transition spd="slow" advTm="4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51630"/>
            <a:ext cx="1637731" cy="2074460"/>
          </a:xfrm>
        </p:spPr>
        <p:txBody>
          <a:bodyPr>
            <a:normAutofit/>
          </a:bodyPr>
          <a:lstStyle/>
          <a:p>
            <a:pPr algn="ctr"/>
            <a:r>
              <a:rPr lang="ru-RU" sz="8800" dirty="0" smtClean="0">
                <a:solidFill>
                  <a:schemeClr val="bg1"/>
                </a:solidFill>
              </a:rPr>
              <a:t>5</a:t>
            </a:r>
            <a:endParaRPr lang="ru-RU" sz="88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231" y="104916"/>
            <a:ext cx="3798816" cy="657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978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000"/>
    </mc:Choice>
    <mc:Fallback>
      <p:transition spd="slow" advTm="4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51630"/>
            <a:ext cx="1637731" cy="2074460"/>
          </a:xfrm>
        </p:spPr>
        <p:txBody>
          <a:bodyPr>
            <a:normAutofit/>
          </a:bodyPr>
          <a:lstStyle/>
          <a:p>
            <a:pPr algn="ctr"/>
            <a:r>
              <a:rPr lang="ru-RU" sz="8800" dirty="0" smtClean="0">
                <a:solidFill>
                  <a:schemeClr val="bg1"/>
                </a:solidFill>
              </a:rPr>
              <a:t>6</a:t>
            </a:r>
            <a:endParaRPr lang="ru-RU" sz="88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223" y="410476"/>
            <a:ext cx="8802802" cy="566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380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000"/>
    </mc:Choice>
    <mc:Fallback>
      <p:transition spd="slow" advTm="4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51630"/>
            <a:ext cx="1637731" cy="2074460"/>
          </a:xfrm>
        </p:spPr>
        <p:txBody>
          <a:bodyPr>
            <a:normAutofit/>
          </a:bodyPr>
          <a:lstStyle/>
          <a:p>
            <a:pPr algn="ctr"/>
            <a:r>
              <a:rPr lang="ru-RU" sz="8800" dirty="0" smtClean="0">
                <a:solidFill>
                  <a:schemeClr val="bg1"/>
                </a:solidFill>
              </a:rPr>
              <a:t>7</a:t>
            </a:r>
            <a:endParaRPr lang="ru-RU" sz="88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55" y="187400"/>
            <a:ext cx="4873578" cy="64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778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000"/>
    </mc:Choice>
    <mc:Fallback>
      <p:transition spd="slow" advTm="4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TC103457444[[fn=Основа]]</Template>
  <TotalTime>208</TotalTime>
  <Words>51</Words>
  <Application>Microsoft Office PowerPoint</Application>
  <PresentationFormat>Широкоэкранный</PresentationFormat>
  <Paragraphs>20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 Black</vt:lpstr>
      <vt:lpstr>Calibri</vt:lpstr>
      <vt:lpstr>Corbel</vt:lpstr>
      <vt:lpstr>Базис</vt:lpstr>
      <vt:lpstr>Знаешь ли ты свой гороД?</vt:lpstr>
      <vt:lpstr>Перед Вами появляются изображения различных мест нашего города. Вы должны отгадать что это и где находится. Ответы сдайте учителю Перевертайло О.А.   </vt:lpstr>
      <vt:lpstr>1</vt:lpstr>
      <vt:lpstr>2</vt:lpstr>
      <vt:lpstr>3</vt:lpstr>
      <vt:lpstr>4</vt:lpstr>
      <vt:lpstr>5</vt:lpstr>
      <vt:lpstr>6</vt:lpstr>
      <vt:lpstr>7</vt:lpstr>
      <vt:lpstr>8</vt:lpstr>
      <vt:lpstr>9</vt:lpstr>
      <vt:lpstr>10</vt:lpstr>
      <vt:lpstr>11</vt:lpstr>
      <vt:lpstr>12</vt:lpstr>
      <vt:lpstr>Презентация PowerPoint</vt:lpstr>
      <vt:lpstr>Презентация PowerPoint</vt:lpstr>
      <vt:lpstr>Презентация PowerPoint</vt:lpstr>
      <vt:lpstr>            ЖЕЛАЕМ  УСПЕХОВ!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Знаешь ли ты свой гороД?</dc:title>
  <dc:creator>Юля</dc:creator>
  <cp:lastModifiedBy>Юля</cp:lastModifiedBy>
  <cp:revision>11</cp:revision>
  <dcterms:created xsi:type="dcterms:W3CDTF">2014-04-01T11:23:39Z</dcterms:created>
  <dcterms:modified xsi:type="dcterms:W3CDTF">2014-04-01T20:28:30Z</dcterms:modified>
</cp:coreProperties>
</file>