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57" r:id="rId3"/>
    <p:sldId id="280" r:id="rId4"/>
    <p:sldId id="281" r:id="rId5"/>
    <p:sldId id="282" r:id="rId6"/>
    <p:sldId id="300" r:id="rId7"/>
    <p:sldId id="258" r:id="rId8"/>
    <p:sldId id="262" r:id="rId9"/>
    <p:sldId id="299" r:id="rId10"/>
    <p:sldId id="269" r:id="rId11"/>
    <p:sldId id="267" r:id="rId12"/>
    <p:sldId id="268" r:id="rId13"/>
    <p:sldId id="260" r:id="rId14"/>
    <p:sldId id="259" r:id="rId15"/>
    <p:sldId id="261" r:id="rId16"/>
    <p:sldId id="278" r:id="rId17"/>
    <p:sldId id="279" r:id="rId18"/>
    <p:sldId id="298" r:id="rId19"/>
    <p:sldId id="263" r:id="rId20"/>
    <p:sldId id="301" r:id="rId21"/>
    <p:sldId id="286" r:id="rId22"/>
    <p:sldId id="264" r:id="rId23"/>
    <p:sldId id="295" r:id="rId24"/>
    <p:sldId id="276" r:id="rId25"/>
    <p:sldId id="287" r:id="rId26"/>
    <p:sldId id="277" r:id="rId27"/>
    <p:sldId id="270" r:id="rId28"/>
    <p:sldId id="271" r:id="rId29"/>
    <p:sldId id="284" r:id="rId30"/>
    <p:sldId id="285" r:id="rId31"/>
    <p:sldId id="272" r:id="rId32"/>
    <p:sldId id="288" r:id="rId33"/>
    <p:sldId id="289" r:id="rId34"/>
    <p:sldId id="273" r:id="rId35"/>
    <p:sldId id="274" r:id="rId36"/>
    <p:sldId id="275" r:id="rId37"/>
    <p:sldId id="31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DB1C5-3883-4B5F-9B30-52C7FAE0F2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3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8D997-E83D-4495-8CDA-45B98C1FD6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6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F1C7-8EC3-40E2-BC88-A52DBC4F7D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3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9FDC-9115-4AAB-A578-5B5BDE280C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FFBC7-987A-44F2-A12F-B156AA3CB6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7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DAF9F-8412-4F6D-96F9-447D18A389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5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76212-9514-4617-A55A-4BECF5C94D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1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83CC2-A2AE-4676-83AA-671CF69315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4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CB6A8-5DE8-4596-A9FC-D0DFD47535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74EF7-199A-437D-B2C7-F80D5D35AF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0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8BB97-52B9-4C59-A2FA-3AABE71A9B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0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677F4F1-85C3-4F99-887F-46DBC3C81F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15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12" Type="http://schemas.openxmlformats.org/officeDocument/2006/relationships/slide" Target="slide44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5" Type="http://schemas.openxmlformats.org/officeDocument/2006/relationships/slide" Target="slide45.xml"/><Relationship Id="rId10" Type="http://schemas.openxmlformats.org/officeDocument/2006/relationships/slide" Target="slide43.xml"/><Relationship Id="rId4" Type="http://schemas.openxmlformats.org/officeDocument/2006/relationships/slide" Target="slide40.xml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79563" y="1371600"/>
            <a:ext cx="6115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400" b="1" dirty="0">
                <a:solidFill>
                  <a:srgbClr val="6600FF"/>
                </a:solidFill>
                <a:latin typeface="Times New Roman" pitchFamily="18" charset="0"/>
              </a:rPr>
              <a:t>ВЫВЕТРИВАНИЕ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45013" y="25384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3600" b="1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8332" y="558352"/>
            <a:ext cx="3961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География. Землеведение. 6 класс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276600"/>
            <a:ext cx="329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Презентация к урокам № 25, 26</a:t>
            </a:r>
            <a:endParaRPr lang="ru-R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5029200"/>
            <a:ext cx="35387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dirty="0">
                <a:latin typeface="+mn-lt"/>
              </a:rPr>
              <a:t>Презентацию выполнила</a:t>
            </a:r>
          </a:p>
          <a:p>
            <a:r>
              <a:rPr lang="ru-RU" altLang="ru-RU" dirty="0">
                <a:latin typeface="+mn-lt"/>
              </a:rPr>
              <a:t>Учитель географии и краеведения</a:t>
            </a:r>
          </a:p>
          <a:p>
            <a:r>
              <a:rPr lang="ru-RU" altLang="ru-RU" dirty="0">
                <a:latin typeface="+mn-lt"/>
              </a:rPr>
              <a:t>МОУ СОШ № 11 г. Серпухова</a:t>
            </a:r>
          </a:p>
          <a:p>
            <a:r>
              <a:rPr lang="ru-RU" altLang="ru-RU" dirty="0">
                <a:latin typeface="+mn-lt"/>
              </a:rPr>
              <a:t>Кириллина Н.В.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300261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Останец</a:t>
            </a:r>
            <a:r>
              <a:rPr lang="ru-RU" sz="2000" b="1" dirty="0">
                <a:latin typeface="Times New Roman" pitchFamily="18" charset="0"/>
              </a:rPr>
              <a:t> выветривания </a:t>
            </a:r>
          </a:p>
          <a:p>
            <a:pPr eaLnBrk="1" hangingPunct="1"/>
            <a:r>
              <a:rPr lang="ru-RU" sz="2000" b="1" dirty="0">
                <a:latin typeface="Times New Roman" pitchFamily="18" charset="0"/>
              </a:rPr>
              <a:t>– массив горных </a:t>
            </a:r>
          </a:p>
          <a:p>
            <a:pPr eaLnBrk="1" hangingPunct="1"/>
            <a:r>
              <a:rPr lang="ru-RU" sz="2000" b="1" dirty="0">
                <a:latin typeface="Times New Roman" pitchFamily="18" charset="0"/>
              </a:rPr>
              <a:t>пород, сохранившихся </a:t>
            </a:r>
          </a:p>
          <a:p>
            <a:pPr algn="ctr" eaLnBrk="1" hangingPunct="1"/>
            <a:r>
              <a:rPr lang="ru-RU" sz="2000" b="1" dirty="0">
                <a:latin typeface="Times New Roman" pitchFamily="18" charset="0"/>
              </a:rPr>
              <a:t>от разрушения</a:t>
            </a:r>
          </a:p>
        </p:txBody>
      </p:sp>
      <p:pic>
        <p:nvPicPr>
          <p:cNvPr id="5122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29037"/>
            <a:ext cx="5356225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Ленские стол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441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41325" y="1946275"/>
            <a:ext cx="20564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</a:rPr>
              <a:t>Ленские столбы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уральские болва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45926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65125" y="1905000"/>
            <a:ext cx="2701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Times New Roman" pitchFamily="18" charset="0"/>
              </a:rPr>
              <a:t>Памятник природы</a:t>
            </a:r>
          </a:p>
          <a:p>
            <a:pPr algn="ctr" eaLnBrk="1" hangingPunct="1"/>
            <a:r>
              <a:rPr lang="ru-RU" sz="2000" b="1" dirty="0">
                <a:latin typeface="Times New Roman" pitchFamily="18" charset="0"/>
              </a:rPr>
              <a:t> на </a:t>
            </a:r>
          </a:p>
          <a:p>
            <a:pPr algn="ctr" eaLnBrk="1" hangingPunct="1"/>
            <a:r>
              <a:rPr lang="ru-RU" sz="2000" b="1" dirty="0">
                <a:latin typeface="Times New Roman" pitchFamily="18" charset="0"/>
              </a:rPr>
              <a:t>Северном Урале</a:t>
            </a:r>
          </a:p>
          <a:p>
            <a:pPr algn="ctr" eaLnBrk="1" hangingPunct="1"/>
            <a:r>
              <a:rPr lang="ru-RU" sz="2000" b="1" dirty="0">
                <a:latin typeface="Times New Roman" pitchFamily="18" charset="0"/>
              </a:rPr>
              <a:t>«Болваны</a:t>
            </a:r>
            <a:r>
              <a:rPr lang="ru-RU" sz="2000" dirty="0">
                <a:latin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51528" y="1295400"/>
            <a:ext cx="29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6600FF"/>
                </a:solidFill>
                <a:latin typeface="Times New Roman" pitchFamily="18" charset="0"/>
              </a:rPr>
              <a:t>Работа ледников</a:t>
            </a:r>
            <a:endParaRPr lang="ru-RU" sz="28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93515" y="5616847"/>
            <a:ext cx="24480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</a:rPr>
              <a:t>Образование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морен</a:t>
            </a:r>
          </a:p>
        </p:txBody>
      </p:sp>
      <p:pic>
        <p:nvPicPr>
          <p:cNvPr id="6146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"/>
            <a:ext cx="459105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2392757" y="6252754"/>
            <a:ext cx="43568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Ледник отступил – морена осталась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7170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688975"/>
            <a:ext cx="8631237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438400" y="5882640"/>
            <a:ext cx="4308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latin typeface="Times New Roman" pitchFamily="18" charset="0"/>
              </a:rPr>
              <a:t>Образование </a:t>
            </a:r>
            <a:r>
              <a:rPr lang="ru-RU" sz="2400" b="1" dirty="0" smtClean="0">
                <a:latin typeface="Times New Roman" pitchFamily="18" charset="0"/>
              </a:rPr>
              <a:t>  горных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долин</a:t>
            </a:r>
          </a:p>
        </p:txBody>
      </p:sp>
      <p:pic>
        <p:nvPicPr>
          <p:cNvPr id="8194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83" y="609600"/>
            <a:ext cx="7370763" cy="47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3657600" cy="22860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«Курчавые скалы»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 деятельности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ледника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43053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8229600" cy="8382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«Бараньи лбы»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тоже созданы ледником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1143000"/>
            <a:ext cx="7210425" cy="54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403" y="5547358"/>
            <a:ext cx="6770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Фьорд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Норвегии. Ледник выпахал  длинный узкий залив,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заполнившийся впоследствии водой.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57" y="60960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696909" y="149393"/>
            <a:ext cx="5907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6600FF"/>
                </a:solidFill>
                <a:latin typeface="Times New Roman" pitchFamily="18" charset="0"/>
              </a:rPr>
              <a:t>Работа </a:t>
            </a:r>
            <a:r>
              <a:rPr lang="ru-RU" sz="2800" b="1" dirty="0" smtClean="0">
                <a:solidFill>
                  <a:srgbClr val="6600FF"/>
                </a:solidFill>
                <a:latin typeface="Times New Roman" pitchFamily="18" charset="0"/>
              </a:rPr>
              <a:t>поверхностных текучих вод</a:t>
            </a:r>
            <a:endParaRPr lang="ru-RU" sz="28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8485" y="5856511"/>
            <a:ext cx="600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Горная река. Водопад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«Девичьи косы на Кавказе»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24840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48000" y="2438400"/>
            <a:ext cx="2895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Выветривание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990600" y="4687388"/>
            <a:ext cx="1905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физическое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581400" y="4654731"/>
            <a:ext cx="1828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химическое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096000" y="4654731"/>
            <a:ext cx="2362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/>
              <a:t>биологическое</a:t>
            </a:r>
            <a:endParaRPr lang="ru-RU" sz="2400" b="1" dirty="0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4495800" y="33528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1981200" y="3387634"/>
            <a:ext cx="1600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5410200" y="3398520"/>
            <a:ext cx="1524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533400" y="1371600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6600FF"/>
                </a:solidFill>
                <a:latin typeface="Times New Roman" pitchFamily="18" charset="0"/>
              </a:rPr>
              <a:t>Процесс разрушения </a:t>
            </a:r>
            <a:r>
              <a:rPr lang="ru-RU" sz="2800" b="1" dirty="0" smtClean="0">
                <a:solidFill>
                  <a:srgbClr val="6600FF"/>
                </a:solidFill>
                <a:latin typeface="Times New Roman" pitchFamily="18" charset="0"/>
              </a:rPr>
              <a:t>и изменения горных </a:t>
            </a:r>
            <a:r>
              <a:rPr lang="ru-RU" sz="2800" b="1" dirty="0">
                <a:solidFill>
                  <a:srgbClr val="6600FF"/>
                </a:solidFill>
                <a:latin typeface="Times New Roman" pitchFamily="18" charset="0"/>
              </a:rPr>
              <a:t>пород называется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выветриванием</a:t>
            </a:r>
          </a:p>
        </p:txBody>
      </p:sp>
      <p:sp>
        <p:nvSpPr>
          <p:cNvPr id="4106" name="Прямоугольник 11"/>
          <p:cNvSpPr>
            <a:spLocks noChangeArrowheads="1"/>
          </p:cNvSpPr>
          <p:nvPr/>
        </p:nvSpPr>
        <p:spPr bwMode="auto">
          <a:xfrm>
            <a:off x="1600200" y="243729"/>
            <a:ext cx="51037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</a:rPr>
              <a:t>Вспомним! </a:t>
            </a:r>
          </a:p>
          <a:p>
            <a:r>
              <a:rPr lang="ru-RU" sz="2400" b="1" dirty="0" smtClean="0">
                <a:latin typeface="Times New Roman" pitchFamily="18" charset="0"/>
              </a:rPr>
              <a:t>Что </a:t>
            </a:r>
            <a:r>
              <a:rPr lang="ru-RU" sz="2400" b="1" dirty="0">
                <a:latin typeface="Times New Roman" pitchFamily="18" charset="0"/>
              </a:rPr>
              <a:t>называют горными породами?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8" grpId="0" animBg="1"/>
      <p:bldP spid="5130" grpId="0" animBg="1"/>
      <p:bldP spid="5132" grpId="0" animBg="1"/>
      <p:bldP spid="5134" grpId="0" animBg="1"/>
      <p:bldP spid="5135" grpId="0" animBg="1"/>
      <p:bldP spid="5136" grpId="0" animBg="1"/>
      <p:bldP spid="5137" grpId="0"/>
      <p:bldP spid="41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68" y="457200"/>
            <a:ext cx="6196013" cy="46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7438" y="5477449"/>
            <a:ext cx="6656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Речные долины </a:t>
            </a:r>
            <a:r>
              <a:rPr lang="ru-RU" sz="2000" b="1" dirty="0" smtClean="0">
                <a:latin typeface="+mn-lt"/>
              </a:rPr>
              <a:t>– результат деятельности текучей воды</a:t>
            </a:r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5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3352800" cy="27432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Овраг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 разрушения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горных пород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текучими водами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Наталия\Pictures\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4208463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743200" y="5486400"/>
            <a:ext cx="2947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Разрушение </a:t>
            </a:r>
            <a:r>
              <a:rPr lang="ru-RU" sz="2000" b="1" dirty="0">
                <a:latin typeface="Times New Roman" pitchFamily="18" charset="0"/>
              </a:rPr>
              <a:t>известняка</a:t>
            </a:r>
          </a:p>
        </p:txBody>
      </p:sp>
      <p:pic>
        <p:nvPicPr>
          <p:cNvPr id="14338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7010400" cy="44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Pictures\0_54f7c_69d521b8_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3738524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1984881"/>
            <a:ext cx="3381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Толщи песчаника пропилены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водой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134034"/>
            <a:ext cx="51859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6600FF"/>
                </a:solidFill>
                <a:latin typeface="Times New Roman" pitchFamily="18" charset="0"/>
              </a:rPr>
              <a:t>Работа </a:t>
            </a:r>
            <a:r>
              <a:rPr lang="ru-RU" sz="2800" b="1" dirty="0" smtClean="0">
                <a:solidFill>
                  <a:srgbClr val="6600FF"/>
                </a:solidFill>
                <a:latin typeface="Times New Roman" pitchFamily="18" charset="0"/>
              </a:rPr>
              <a:t>подземных </a:t>
            </a:r>
            <a:r>
              <a:rPr lang="ru-RU" sz="2800" b="1" dirty="0">
                <a:solidFill>
                  <a:srgbClr val="6600FF"/>
                </a:solidFill>
                <a:latin typeface="Times New Roman" pitchFamily="18" charset="0"/>
              </a:rPr>
              <a:t>текучих вод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251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3"/>
            <a:ext cx="8229600" cy="76200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912" y="5638800"/>
            <a:ext cx="744889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rgbClr val="6600FF"/>
                </a:solidFill>
                <a:latin typeface="Times New Roman" pitchFamily="18" charset="0"/>
              </a:rPr>
              <a:t>Растворение и вынос горных пород текучей водой называется</a:t>
            </a:r>
          </a:p>
          <a:p>
            <a:pPr algn="ctr" eaLnBrk="1" hangingPunct="1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 карстом</a:t>
            </a:r>
          </a:p>
          <a:p>
            <a:endParaRPr lang="ru-RU" dirty="0"/>
          </a:p>
        </p:txBody>
      </p:sp>
      <p:pic>
        <p:nvPicPr>
          <p:cNvPr id="15362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838200"/>
            <a:ext cx="6235700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9" y="2209800"/>
            <a:ext cx="221650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ru-RU" sz="2000" b="1" dirty="0">
                <a:latin typeface="Times New Roman" pitchFamily="18" charset="0"/>
              </a:rPr>
              <a:t>В </a:t>
            </a:r>
            <a:r>
              <a:rPr lang="ru-RU" sz="2000" b="1" dirty="0" err="1">
                <a:latin typeface="Times New Roman" pitchFamily="18" charset="0"/>
              </a:rPr>
              <a:t>карстующихся</a:t>
            </a:r>
            <a:r>
              <a:rPr lang="ru-RU" sz="2000" b="1" dirty="0"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ru-RU" sz="2000" b="1" dirty="0">
                <a:latin typeface="Times New Roman" pitchFamily="18" charset="0"/>
              </a:rPr>
              <a:t>горных породах </a:t>
            </a:r>
          </a:p>
          <a:p>
            <a:pPr algn="ctr" eaLnBrk="1" hangingPunct="1"/>
            <a:r>
              <a:rPr lang="ru-RU" sz="2000" b="1" dirty="0">
                <a:latin typeface="Times New Roman" pitchFamily="18" charset="0"/>
              </a:rPr>
              <a:t>образуются </a:t>
            </a:r>
          </a:p>
          <a:p>
            <a:pPr algn="ctr" eaLnBrk="1" hangingPunct="1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пещеры</a:t>
            </a:r>
          </a:p>
          <a:p>
            <a:endParaRPr lang="ru-RU" dirty="0"/>
          </a:p>
        </p:txBody>
      </p:sp>
      <p:pic>
        <p:nvPicPr>
          <p:cNvPr id="16387" name="Picture 3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04" y="908050"/>
            <a:ext cx="672465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Кунгурская ледяная пещера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D:\Наташа\Пособия для уроков в  8 и 9 кл\Выветривание и другие процессы\кунгурская пеще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73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6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505200" y="381000"/>
            <a:ext cx="2276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6600FF"/>
                </a:solidFill>
                <a:latin typeface="Times New Roman" pitchFamily="18" charset="0"/>
              </a:rPr>
              <a:t>Работа ветра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447800" y="5669048"/>
            <a:ext cx="71429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Барханы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</a:rPr>
              <a:t>результат перемещения песка ветром в пустыне 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17413" name="Picture 5" descr="D:\Наташа\Пособия для уроков в  8 и 9 кл\Выветривание и другие процессы\DSCN01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7" y="1143000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дю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9248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300476" y="5925671"/>
            <a:ext cx="7296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Дюны</a:t>
            </a: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– результат перемещения песка ветром на </a:t>
            </a:r>
            <a:r>
              <a:rPr lang="ru-RU" sz="2000" b="1" dirty="0" err="1" smtClean="0">
                <a:latin typeface="Times New Roman" pitchFamily="18" charset="0"/>
              </a:rPr>
              <a:t>побережиях</a:t>
            </a: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53" y="5334000"/>
            <a:ext cx="8229600" cy="7620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Каменные грибы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результат обтачивания горных пород  песком, переносимым ветром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D:\Наташа\Пособия для уроков в  8 и 9 кл\Выветривание и другие процессы\922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4" y="304800"/>
            <a:ext cx="6324599" cy="469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09109" y="609600"/>
            <a:ext cx="2895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Выветривание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143000" y="2782388"/>
            <a:ext cx="1905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физическое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695700" y="2782388"/>
            <a:ext cx="1828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химическое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104708" y="2782388"/>
            <a:ext cx="2277291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/>
              <a:t>биологическое</a:t>
            </a:r>
            <a:endParaRPr lang="ru-RU" sz="2400" b="1" dirty="0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4511040" y="1563188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2095500" y="1558834"/>
            <a:ext cx="1600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5410200" y="1563188"/>
            <a:ext cx="1524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2291" y="4014650"/>
            <a:ext cx="2523309" cy="2538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Механическое воздействие ветра, текучих вод, морских волн, ледников, перепада температур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56065" y="4049486"/>
            <a:ext cx="2508069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Химическое воздействие воды и газов, например, кислорода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48400" y="4051663"/>
            <a:ext cx="19811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Воздействие организмов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5128" idx="2"/>
            <a:endCxn id="2" idx="0"/>
          </p:cNvCxnSpPr>
          <p:nvPr/>
        </p:nvCxnSpPr>
        <p:spPr>
          <a:xfrm flipH="1">
            <a:off x="1633946" y="3544388"/>
            <a:ext cx="461554" cy="470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5130" idx="2"/>
            <a:endCxn id="3" idx="0"/>
          </p:cNvCxnSpPr>
          <p:nvPr/>
        </p:nvCxnSpPr>
        <p:spPr>
          <a:xfrm>
            <a:off x="4610100" y="3544388"/>
            <a:ext cx="0" cy="505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132" idx="2"/>
            <a:endCxn id="4" idx="0"/>
          </p:cNvCxnSpPr>
          <p:nvPr/>
        </p:nvCxnSpPr>
        <p:spPr>
          <a:xfrm flipH="1">
            <a:off x="7239000" y="3544388"/>
            <a:ext cx="4354" cy="507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7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8" grpId="0" animBg="1"/>
      <p:bldP spid="5130" grpId="0" animBg="1"/>
      <p:bldP spid="5132" grpId="0" animBg="1"/>
      <p:bldP spid="5134" grpId="0" animBg="1"/>
      <p:bldP spid="5135" grpId="0" animBg="1"/>
      <p:bldP spid="5136" grpId="0" animBg="1"/>
      <p:bldP spid="2" grpId="0" animBg="1"/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результат комплексного воздействия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температур, воды, ветра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7800"/>
            <a:ext cx="6781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429000" y="304800"/>
            <a:ext cx="2187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6600FF"/>
                </a:solidFill>
                <a:latin typeface="Times New Roman" pitchFamily="18" charset="0"/>
              </a:rPr>
              <a:t>Работа моря</a:t>
            </a:r>
          </a:p>
        </p:txBody>
      </p:sp>
      <p:pic>
        <p:nvPicPr>
          <p:cNvPr id="17410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23913"/>
            <a:ext cx="7916863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аталия\Pictures\этре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934200" cy="5334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Волноприбойная ниша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D:\Наташа\Пособия для уроков в  8 и 9 кл\Выветривание и другие процессы\ниш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7010400" cy="526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0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пляж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747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752022" y="5867400"/>
            <a:ext cx="55494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Times New Roman" pitchFamily="18" charset="0"/>
              </a:rPr>
              <a:t>Образование валунов в результате обрушения</a:t>
            </a:r>
          </a:p>
          <a:p>
            <a:pPr algn="ctr" eaLnBrk="1" hangingPunct="1"/>
            <a:r>
              <a:rPr lang="ru-RU" sz="2000" b="1" dirty="0">
                <a:latin typeface="Times New Roman" pitchFamily="18" charset="0"/>
              </a:rPr>
              <a:t> волноприбойной ниши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пля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581400" y="5867400"/>
            <a:ext cx="190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</a:rPr>
              <a:t>Морской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пляж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5666"/>
            <a:ext cx="8229600" cy="83820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Мостовая гигантов в Ирландии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12" y="1295400"/>
            <a:ext cx="6407861" cy="479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196333"/>
            <a:ext cx="291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Для любопытных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44069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3251200"/>
            <a:ext cx="367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Биологическое выветривание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4428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684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формы рельефа и силы, которые их создали.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впишите в таблицу.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280291"/>
              </p:ext>
            </p:extLst>
          </p:nvPr>
        </p:nvGraphicFramePr>
        <p:xfrm>
          <a:off x="561288" y="1556792"/>
          <a:ext cx="8136904" cy="4039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5055"/>
                <a:gridCol w="3205447"/>
                <a:gridCol w="3616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Номер слайда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Форма рельефа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Рельефообразующая</a:t>
                      </a:r>
                      <a:r>
                        <a:rPr lang="ru-RU" sz="2400" baseline="0" dirty="0" smtClean="0"/>
                        <a:t> сила</a:t>
                      </a:r>
                      <a:endParaRPr lang="ru-RU" sz="2400" dirty="0"/>
                    </a:p>
                  </a:txBody>
                  <a:tcPr/>
                </a:tc>
              </a:tr>
              <a:tr h="4731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9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таша\География\Уроки 6 класс\останцы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20688"/>
            <a:ext cx="5715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6206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534400" cy="336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52400"/>
            <a:ext cx="6985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n-lt"/>
              </a:rPr>
              <a:t>В результате  процесса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выветривания</a:t>
            </a:r>
            <a:r>
              <a:rPr lang="ru-RU" sz="2400" dirty="0" smtClean="0">
                <a:latin typeface="+mn-lt"/>
              </a:rPr>
              <a:t> образуются </a:t>
            </a:r>
          </a:p>
          <a:p>
            <a:pPr algn="ctr"/>
            <a:r>
              <a:rPr lang="ru-RU" sz="2400" dirty="0" smtClean="0">
                <a:latin typeface="+mn-lt"/>
              </a:rPr>
              <a:t>горные породы и различные формы рельефа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29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таша\География\Уроки 6 класс\ниш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04915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8367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ия\Downloads\karst_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2959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ия\Pictures\эоловый гриб 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75916"/>
            <a:ext cx="2952328" cy="453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206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аташа\География\Уроки 6 класс\речная долин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6915"/>
            <a:ext cx="273367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206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5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Наташа\География\Уроки 6 класс\дюны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03" y="2420888"/>
            <a:ext cx="61849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2068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6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ия\Downloads\morena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22897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7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684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формы рельефа и силы, которые их создали.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впишите в таблицу.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54939"/>
              </p:ext>
            </p:extLst>
          </p:nvPr>
        </p:nvGraphicFramePr>
        <p:xfrm>
          <a:off x="561288" y="1556792"/>
          <a:ext cx="8136904" cy="4039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5055"/>
                <a:gridCol w="3205447"/>
                <a:gridCol w="3616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Номер слайда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Форма рельефа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Рельефообразующая</a:t>
                      </a:r>
                      <a:r>
                        <a:rPr lang="ru-RU" sz="2400" baseline="0" dirty="0" smtClean="0"/>
                        <a:t> сила</a:t>
                      </a:r>
                      <a:endParaRPr lang="ru-RU" sz="2400" dirty="0"/>
                    </a:p>
                  </a:txBody>
                  <a:tcPr/>
                </a:tc>
              </a:tr>
              <a:tr h="4731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1720" y="2445837"/>
            <a:ext cx="12413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linkClick r:id="rId2" action="ppaction://hlinksldjump"/>
              </a:rPr>
              <a:t>Останцы</a:t>
            </a:r>
            <a:endParaRPr lang="ru-RU" sz="2000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2426404"/>
            <a:ext cx="29440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linkClick r:id="rId3" action="ppaction://hlinksldjump"/>
              </a:rPr>
              <a:t>Морозное выветривание</a:t>
            </a:r>
            <a:endParaRPr lang="ru-RU" sz="2000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08616" y="2907021"/>
            <a:ext cx="29538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linkClick r:id="rId4" action="ppaction://hlinksldjump"/>
              </a:rPr>
              <a:t>Волноприбойные ниши</a:t>
            </a:r>
            <a:endParaRPr lang="ru-RU" sz="2000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79291" y="2895327"/>
            <a:ext cx="19191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linkClick r:id="rId5" action="ppaction://hlinksldjump"/>
              </a:rPr>
              <a:t>Морские волны</a:t>
            </a:r>
            <a:endParaRPr lang="ru-RU" sz="2000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17631" y="3356992"/>
            <a:ext cx="24089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linkClick r:id="rId6" action="ppaction://hlinksldjump"/>
              </a:rPr>
              <a:t>Карстовая пещера</a:t>
            </a:r>
            <a:endParaRPr lang="ru-RU" sz="2000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3356991"/>
            <a:ext cx="29863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linkClick r:id="rId7" action="ppaction://hlinksldjump"/>
              </a:rPr>
              <a:t>Подземные текучие воды</a:t>
            </a:r>
            <a:endParaRPr lang="ru-RU" sz="2000" dirty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17631" y="3861047"/>
            <a:ext cx="18602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linkClick r:id="rId8" action="ppaction://hlinksldjump"/>
              </a:rPr>
              <a:t>Эоловый гриб</a:t>
            </a:r>
            <a:endParaRPr lang="ru-RU" sz="2000" dirty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35301" y="3852728"/>
            <a:ext cx="8113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linkClick r:id="rId9" action="ppaction://hlinksldjump"/>
              </a:rPr>
              <a:t>Ветер</a:t>
            </a:r>
            <a:endParaRPr lang="ru-RU" sz="2000" dirty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51720" y="4184212"/>
            <a:ext cx="19673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linkClick r:id="rId10" action="ppaction://hlinksldjump"/>
              </a:rPr>
              <a:t>Речная долина</a:t>
            </a:r>
            <a:endParaRPr lang="ru-RU" sz="2000" dirty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4194516"/>
            <a:ext cx="34172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linkClick r:id="rId11" action="ppaction://hlinksldjump"/>
              </a:rPr>
              <a:t>Поверхностные текучие воды</a:t>
            </a:r>
            <a:endParaRPr lang="ru-RU" sz="2000" dirty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51720" y="4683400"/>
            <a:ext cx="8755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linkClick r:id="rId12" action="ppaction://hlinksldjump"/>
              </a:rPr>
              <a:t>Дюны</a:t>
            </a:r>
            <a:endParaRPr lang="ru-RU" sz="2000" dirty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179291" y="4683400"/>
            <a:ext cx="8113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linkClick r:id="rId13" action="ppaction://hlinksldjump"/>
              </a:rPr>
              <a:t>Ветер</a:t>
            </a:r>
            <a:endParaRPr lang="ru-RU" sz="2000" dirty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220072" y="5157192"/>
            <a:ext cx="10034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linkClick r:id="rId14" action="ppaction://hlinksldjump"/>
              </a:rPr>
              <a:t>Ледник</a:t>
            </a:r>
            <a:endParaRPr lang="ru-RU" sz="2000" dirty="0"/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061337" y="5196466"/>
            <a:ext cx="11541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hlinkClick r:id="rId15" action="ppaction://hlinksldjump"/>
              </a:rPr>
              <a:t>Морены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4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Наташа\Пособия для уроков в  8 и 9 кл\Выветривание и другие процессы\152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1371600"/>
            <a:ext cx="8397426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5569" y="228599"/>
            <a:ext cx="58936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Назовите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горные породы</a:t>
            </a:r>
            <a:r>
              <a:rPr lang="ru-RU" sz="2400" b="1" dirty="0" smtClean="0">
                <a:latin typeface="+mn-lt"/>
              </a:rPr>
              <a:t>, </a:t>
            </a:r>
          </a:p>
          <a:p>
            <a:r>
              <a:rPr lang="ru-RU" sz="2400" b="1" dirty="0" smtClean="0">
                <a:latin typeface="+mn-lt"/>
              </a:rPr>
              <a:t>образующиеся в процессе выветривания</a:t>
            </a:r>
          </a:p>
          <a:p>
            <a:pPr algn="ctr"/>
            <a:r>
              <a:rPr lang="ru-RU" sz="2000" dirty="0" smtClean="0">
                <a:latin typeface="+mn-lt"/>
              </a:rPr>
              <a:t>(учебник стр. 63 – 65)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58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982443"/>
              </p:ext>
            </p:extLst>
          </p:nvPr>
        </p:nvGraphicFramePr>
        <p:xfrm>
          <a:off x="381000" y="3886200"/>
          <a:ext cx="8229600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Воздействующие силы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Формы рельефа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3255" y="2438400"/>
            <a:ext cx="5323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Заполняем таблицу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Внешние силы, создающие рельеф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»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33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Процесс выветривания – основная </a:t>
            </a:r>
            <a:r>
              <a:rPr lang="ru-RU" sz="2000" b="1" dirty="0" smtClean="0">
                <a:solidFill>
                  <a:srgbClr val="FF0000"/>
                </a:solidFill>
              </a:rPr>
              <a:t>сила, создающая  </a:t>
            </a:r>
            <a:r>
              <a:rPr lang="ru-RU" sz="2000" dirty="0" smtClean="0"/>
              <a:t>средние и мелкие формы рельефа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080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47923" y="1371600"/>
            <a:ext cx="364529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800" b="1" dirty="0" smtClean="0">
              <a:solidFill>
                <a:srgbClr val="6600FF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</a:rPr>
              <a:t>Морозное выветривание</a:t>
            </a:r>
          </a:p>
          <a:p>
            <a:pPr eaLnBrk="1" hangingPunct="1"/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</a:rPr>
              <a:t>(воздействие перепада </a:t>
            </a:r>
          </a:p>
          <a:p>
            <a:pPr algn="ctr" eaLnBrk="1" hangingPunct="1"/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</a:rPr>
              <a:t>температур)</a:t>
            </a:r>
            <a:endParaRPr lang="ru-RU" sz="3200" b="1" dirty="0" smtClean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6022" y="4495800"/>
            <a:ext cx="32396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Times New Roman" pitchFamily="18" charset="0"/>
              </a:rPr>
              <a:t>Образование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обломочных</a:t>
            </a:r>
            <a:r>
              <a:rPr lang="ru-RU" sz="2000" b="1" dirty="0"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ru-RU" sz="2000" b="1" dirty="0">
                <a:latin typeface="Times New Roman" pitchFamily="18" charset="0"/>
              </a:rPr>
              <a:t>горных пород</a:t>
            </a:r>
          </a:p>
        </p:txBody>
      </p:sp>
      <p:pic>
        <p:nvPicPr>
          <p:cNvPr id="2050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86" y="344488"/>
            <a:ext cx="4151313" cy="61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447800" y="6095999"/>
            <a:ext cx="6560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Разрушение базальтовых столбов </a:t>
            </a:r>
            <a:r>
              <a:rPr lang="ru-RU" sz="2000" b="1" dirty="0">
                <a:latin typeface="Times New Roman" pitchFamily="18" charset="0"/>
              </a:rPr>
              <a:t>на склонах Эльбруса</a:t>
            </a:r>
          </a:p>
        </p:txBody>
      </p:sp>
      <p:pic>
        <p:nvPicPr>
          <p:cNvPr id="3074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609600"/>
            <a:ext cx="710247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1764" y="5867400"/>
            <a:ext cx="4302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Верблюд». Склоны г. Эльбрус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Наталия\Pictures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838200"/>
            <a:ext cx="6565900" cy="49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30267"/>
      </p:ext>
    </p:extLst>
  </p:cSld>
  <p:clrMapOvr>
    <a:masterClrMapping/>
  </p:clrMapOvr>
</p:sld>
</file>

<file path=ppt/theme/theme1.xml><?xml version="1.0" encoding="utf-8"?>
<a:theme xmlns:a="http://schemas.openxmlformats.org/drawingml/2006/main" name="Библейские сюжеты. Ветхий Завет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Библейские сюжеты. Ветхий Завет</Template>
  <TotalTime>391</TotalTime>
  <Words>411</Words>
  <Application>Microsoft Office PowerPoint</Application>
  <PresentationFormat>Экран (4:3)</PresentationFormat>
  <Paragraphs>131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Библейские сюжеты. Ветхий Завет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«Курчавые скалы» -  результат деятельности  ледника</vt:lpstr>
      <vt:lpstr>«Бараньи лбы» тоже созданы ледником</vt:lpstr>
      <vt:lpstr>Презентация PowerPoint</vt:lpstr>
      <vt:lpstr>Презентация PowerPoint</vt:lpstr>
      <vt:lpstr>Презентация PowerPoint</vt:lpstr>
      <vt:lpstr>Овраг –  результат разрушения  горных пород  текучими водами</vt:lpstr>
      <vt:lpstr>Презентация PowerPoint</vt:lpstr>
      <vt:lpstr>Презентация PowerPoint</vt:lpstr>
      <vt:lpstr>Карст</vt:lpstr>
      <vt:lpstr>Презентация PowerPoint</vt:lpstr>
      <vt:lpstr>Кунгурская ледяная пещера</vt:lpstr>
      <vt:lpstr>Презентация PowerPoint</vt:lpstr>
      <vt:lpstr>Презентация PowerPoint</vt:lpstr>
      <vt:lpstr>Каменные грибы – результат обтачивания горных пород  песком, переносимым ветром</vt:lpstr>
      <vt:lpstr>Арка - результат комплексного воздействия  температур, воды, ветра</vt:lpstr>
      <vt:lpstr>Презентация PowerPoint</vt:lpstr>
      <vt:lpstr>Арка</vt:lpstr>
      <vt:lpstr>Волноприбойная ниша</vt:lpstr>
      <vt:lpstr>Презентация PowerPoint</vt:lpstr>
      <vt:lpstr>Презентация PowerPoint</vt:lpstr>
      <vt:lpstr>Мостовая гигантов в Ирландии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Наталия</dc:creator>
  <cp:lastModifiedBy>Наталия</cp:lastModifiedBy>
  <cp:revision>39</cp:revision>
  <cp:lastPrinted>1601-01-01T00:00:00Z</cp:lastPrinted>
  <dcterms:created xsi:type="dcterms:W3CDTF">1601-01-01T00:00:00Z</dcterms:created>
  <dcterms:modified xsi:type="dcterms:W3CDTF">2014-08-02T05:57:19Z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