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2526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772816"/>
            <a:ext cx="1319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РОБЕРТ ГУК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10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533" y="463099"/>
            <a:ext cx="8562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 природе мы можем встретиться с силой упругости</a:t>
            </a:r>
            <a:endParaRPr lang="ru-RU" dirty="0"/>
          </a:p>
        </p:txBody>
      </p:sp>
      <p:pic>
        <p:nvPicPr>
          <p:cNvPr id="1026" name="Picture 2" descr="C:\Users\1\Desktop\к откр уроку\мой урок\рябына на ветк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9206">
            <a:off x="727458" y="2257106"/>
            <a:ext cx="3944668" cy="284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к откр уроку\мой урок\снег на еловой ветк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6508">
            <a:off x="4828927" y="2397099"/>
            <a:ext cx="3686052" cy="276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к откр уроку\мой урок\попугайчики ар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57348"/>
            <a:ext cx="4588325" cy="268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71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к откр уроку\мой урок\паути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988840"/>
            <a:ext cx="5715000" cy="42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45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десь должен быть рисуно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92696"/>
            <a:ext cx="4170759" cy="2842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C:\Users\1\Desktop\к откр уроку\мой урок\скелет челове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782" y="3498547"/>
            <a:ext cx="4790519" cy="335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22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b9915133980889a93a98b76e32e87c86995a7a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10</Words>
  <Application>Microsoft Office PowerPoint</Application>
  <PresentationFormat>Экран (4:3)</PresentationFormat>
  <Paragraphs>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 упругости в природе</dc:title>
  <dc:creator>1</dc:creator>
  <cp:lastModifiedBy>1</cp:lastModifiedBy>
  <cp:revision>6</cp:revision>
  <dcterms:created xsi:type="dcterms:W3CDTF">2014-12-01T19:51:58Z</dcterms:created>
  <dcterms:modified xsi:type="dcterms:W3CDTF">2014-12-02T08:58:00Z</dcterms:modified>
</cp:coreProperties>
</file>