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9" r:id="rId4"/>
    <p:sldId id="256" r:id="rId5"/>
    <p:sldId id="258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F2E44-F154-491C-A001-BF75C08CDEA2}" type="datetimeFigureOut">
              <a:rPr lang="ru-RU" smtClean="0"/>
              <a:pPr/>
              <a:t>01.07.2014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D3288-9217-48DB-BE35-77B562493B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talis.ru.com/?c=result&amp;query=%D0%94%D0%B5%D1%82%D1%81%D0%BA%D0%B8%D0%B5%20%D0%BF%D1%80%D0%B5%D0%B7%D0%B5%D0%BD%D1%82%D0%B0%D1%86%D0%B8%D0%B8%20%D0%A2%D0%B5%D0%BC%D1%8B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900igr.net/datai/geografija/Karta-plan/0007-004-2.-Uslovnye-znaki.png" TargetMode="External"/><Relationship Id="rId4" Type="http://schemas.openxmlformats.org/officeDocument/2006/relationships/hyperlink" Target="http://5klass.net/datas/geografija/Geografija-6-klass-masshtab/0008-008-Sostavte-rasskaz-ispolzuja-predstavlennye-uslovnye-znaki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Решение задач по теме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«</a:t>
            </a:r>
            <a:r>
              <a:rPr lang="ru-RU" sz="4800" dirty="0" smtClean="0"/>
              <a:t>План и карта</a:t>
            </a:r>
            <a:r>
              <a:rPr lang="ru-RU" sz="4800" dirty="0" smtClean="0"/>
              <a:t>» в 6 классе.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4797152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Учитель географии 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МБОУ «Гатчинская </a:t>
            </a:r>
            <a:r>
              <a:rPr lang="ru-RU" i="1" dirty="0" smtClean="0">
                <a:solidFill>
                  <a:schemeClr val="tx1"/>
                </a:solidFill>
              </a:rPr>
              <a:t>с</a:t>
            </a:r>
            <a:r>
              <a:rPr lang="ru-RU" i="1" dirty="0" smtClean="0">
                <a:solidFill>
                  <a:schemeClr val="tx1"/>
                </a:solidFill>
              </a:rPr>
              <a:t>редняя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 общеобразовательная школа №1»</a:t>
            </a:r>
          </a:p>
          <a:p>
            <a:r>
              <a:rPr lang="ru-RU" i="1" dirty="0" err="1" smtClean="0">
                <a:solidFill>
                  <a:schemeClr val="tx1"/>
                </a:solidFill>
              </a:rPr>
              <a:t>Мосина</a:t>
            </a:r>
            <a:r>
              <a:rPr lang="ru-RU" i="1" dirty="0" smtClean="0">
                <a:solidFill>
                  <a:schemeClr val="tx1"/>
                </a:solidFill>
              </a:rPr>
              <a:t> Марина Федоровна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2014</a:t>
            </a:r>
            <a:endParaRPr lang="ru-RU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9712" y="1556792"/>
            <a:ext cx="1357322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2915816" y="1916832"/>
            <a:ext cx="142876" cy="287340"/>
            <a:chOff x="1785918" y="1357298"/>
            <a:chExt cx="142876" cy="287340"/>
          </a:xfrm>
        </p:grpSpPr>
        <p:grpSp>
          <p:nvGrpSpPr>
            <p:cNvPr id="7" name="Группа 98"/>
            <p:cNvGrpSpPr/>
            <p:nvPr/>
          </p:nvGrpSpPr>
          <p:grpSpPr>
            <a:xfrm>
              <a:off x="1857356" y="1428736"/>
              <a:ext cx="71438" cy="215902"/>
              <a:chOff x="5572132" y="4286256"/>
              <a:chExt cx="71438" cy="215902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5465752" y="4392636"/>
                <a:ext cx="214314" cy="155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572132" y="4500570"/>
                <a:ext cx="7143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116"/>
            <p:cNvGrpSpPr/>
            <p:nvPr/>
          </p:nvGrpSpPr>
          <p:grpSpPr>
            <a:xfrm>
              <a:off x="1785918" y="1357298"/>
              <a:ext cx="142876" cy="142876"/>
              <a:chOff x="1214414" y="1142984"/>
              <a:chExt cx="214314" cy="142876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 rot="10800000" flipV="1">
                <a:off x="1214414" y="1142984"/>
                <a:ext cx="214314" cy="1428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rot="10800000">
                <a:off x="1214414" y="1142984"/>
                <a:ext cx="214314" cy="1428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Группа 13"/>
          <p:cNvGrpSpPr/>
          <p:nvPr/>
        </p:nvGrpSpPr>
        <p:grpSpPr>
          <a:xfrm>
            <a:off x="2195736" y="1700808"/>
            <a:ext cx="142876" cy="287340"/>
            <a:chOff x="1785918" y="1357298"/>
            <a:chExt cx="142876" cy="287340"/>
          </a:xfrm>
        </p:grpSpPr>
        <p:grpSp>
          <p:nvGrpSpPr>
            <p:cNvPr id="15" name="Группа 98"/>
            <p:cNvGrpSpPr/>
            <p:nvPr/>
          </p:nvGrpSpPr>
          <p:grpSpPr>
            <a:xfrm>
              <a:off x="1857356" y="1428736"/>
              <a:ext cx="71438" cy="215902"/>
              <a:chOff x="5572132" y="4286256"/>
              <a:chExt cx="71438" cy="215902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>
                <a:off x="5465752" y="4392636"/>
                <a:ext cx="214314" cy="1553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5572132" y="4500570"/>
                <a:ext cx="7143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Группа 116"/>
            <p:cNvGrpSpPr/>
            <p:nvPr/>
          </p:nvGrpSpPr>
          <p:grpSpPr>
            <a:xfrm>
              <a:off x="1785918" y="1357298"/>
              <a:ext cx="142876" cy="142876"/>
              <a:chOff x="1214414" y="1142984"/>
              <a:chExt cx="214314" cy="142876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 rot="10800000" flipV="1">
                <a:off x="1214414" y="1142984"/>
                <a:ext cx="214314" cy="1428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10800000">
                <a:off x="1214414" y="1142984"/>
                <a:ext cx="214314" cy="142876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Прямоугольник 21"/>
          <p:cNvSpPr/>
          <p:nvPr/>
        </p:nvSpPr>
        <p:spPr>
          <a:xfrm>
            <a:off x="1979712" y="4509120"/>
            <a:ext cx="1357322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979712" y="5589240"/>
            <a:ext cx="1357322" cy="7143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1907704" y="2420888"/>
            <a:ext cx="1357322" cy="930631"/>
            <a:chOff x="5572132" y="2773074"/>
            <a:chExt cx="1357322" cy="930631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5572132" y="2857496"/>
              <a:ext cx="1357322" cy="7143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18662770">
              <a:off x="5932476" y="3211823"/>
              <a:ext cx="930631" cy="5313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9" name="Группа 83"/>
            <p:cNvGrpSpPr/>
            <p:nvPr/>
          </p:nvGrpSpPr>
          <p:grpSpPr>
            <a:xfrm rot="18325071">
              <a:off x="6497023" y="2994493"/>
              <a:ext cx="97044" cy="216054"/>
              <a:chOff x="5571338" y="2715414"/>
              <a:chExt cx="73026" cy="71438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5536413" y="2750339"/>
                <a:ext cx="7143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>
                <a:off x="5607851" y="2750339"/>
                <a:ext cx="71438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2" name="Группа 31"/>
          <p:cNvGrpSpPr/>
          <p:nvPr/>
        </p:nvGrpSpPr>
        <p:grpSpPr>
          <a:xfrm>
            <a:off x="1907704" y="3501008"/>
            <a:ext cx="1357322" cy="714380"/>
            <a:chOff x="857224" y="1071546"/>
            <a:chExt cx="1357322" cy="71438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857224" y="1071546"/>
              <a:ext cx="1357322" cy="71438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Овал 33"/>
            <p:cNvSpPr/>
            <p:nvPr/>
          </p:nvSpPr>
          <p:spPr>
            <a:xfrm>
              <a:off x="1000100" y="114298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1428728" y="114298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1785918" y="114298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1785918" y="150017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1428728" y="150017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1000100" y="1500174"/>
              <a:ext cx="142876" cy="14287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195736" y="4653136"/>
            <a:ext cx="71438" cy="214314"/>
            <a:chOff x="5571338" y="2715414"/>
            <a:chExt cx="73026" cy="71438"/>
          </a:xfrm>
        </p:grpSpPr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5536413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 rot="5400000">
              <a:off x="5607851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2411760" y="4869160"/>
            <a:ext cx="71438" cy="214314"/>
            <a:chOff x="5571338" y="2715414"/>
            <a:chExt cx="73026" cy="7143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rot="5400000">
              <a:off x="5536413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rot="5400000">
              <a:off x="5607851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2843808" y="4869160"/>
            <a:ext cx="71438" cy="214314"/>
            <a:chOff x="5571338" y="2715414"/>
            <a:chExt cx="73026" cy="71438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 rot="5400000">
              <a:off x="5536413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5400000">
              <a:off x="5607851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3059832" y="4653136"/>
            <a:ext cx="71438" cy="214314"/>
            <a:chOff x="5571338" y="2715414"/>
            <a:chExt cx="73026" cy="71438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5536413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 rot="5400000">
              <a:off x="5607851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Группа 51"/>
          <p:cNvGrpSpPr/>
          <p:nvPr/>
        </p:nvGrpSpPr>
        <p:grpSpPr>
          <a:xfrm>
            <a:off x="2627784" y="4653136"/>
            <a:ext cx="71438" cy="214314"/>
            <a:chOff x="5571338" y="2715414"/>
            <a:chExt cx="73026" cy="71438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5536413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>
              <a:off x="5607851" y="2750339"/>
              <a:ext cx="7143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Овал 55"/>
          <p:cNvSpPr/>
          <p:nvPr/>
        </p:nvSpPr>
        <p:spPr>
          <a:xfrm>
            <a:off x="2483768" y="5805264"/>
            <a:ext cx="285752" cy="28575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2483768" y="5157192"/>
            <a:ext cx="355480" cy="98488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sz="4000" dirty="0" smtClean="0">
                <a:solidFill>
                  <a:srgbClr val="0070C0"/>
                </a:solidFill>
              </a:rPr>
              <a:t>.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611560" y="332656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600" b="1" dirty="0" smtClean="0"/>
              <a:t>Определите объект по условным знакам:</a:t>
            </a:r>
            <a:endParaRPr lang="ru-RU" sz="36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4716016" y="1484784"/>
            <a:ext cx="2857520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Мельница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4716016" y="2420888"/>
            <a:ext cx="2857520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Железная дорога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16016" y="3429000"/>
            <a:ext cx="2857520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Фруктовый сад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716016" y="4509120"/>
            <a:ext cx="2857520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Л</a:t>
            </a:r>
            <a:r>
              <a:rPr lang="ru-RU" sz="2800" b="1" dirty="0" smtClean="0">
                <a:solidFill>
                  <a:schemeClr val="tx1"/>
                </a:solidFill>
              </a:rPr>
              <a:t>уг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4716016" y="5517232"/>
            <a:ext cx="2857520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К</a:t>
            </a:r>
            <a:r>
              <a:rPr lang="ru-RU" sz="2800" b="1" dirty="0" smtClean="0">
                <a:solidFill>
                  <a:schemeClr val="tx1"/>
                </a:solidFill>
              </a:rPr>
              <a:t>олодец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4"/>
          <p:cNvSpPr txBox="1">
            <a:spLocks/>
          </p:cNvSpPr>
          <p:nvPr/>
        </p:nvSpPr>
        <p:spPr>
          <a:xfrm>
            <a:off x="928662" y="357166"/>
            <a:ext cx="7200928" cy="1357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Переведите  численный масштаб  в именованный: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8794" y="1857364"/>
            <a:ext cx="242889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1:600000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1857364"/>
            <a:ext cx="25003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1см 6 км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57356" y="2857496"/>
            <a:ext cx="250033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1:9000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357818" y="2928934"/>
            <a:ext cx="25003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1 см 90 м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928794" y="3929066"/>
            <a:ext cx="250033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1:73000000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86380" y="4000504"/>
            <a:ext cx="292895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В 1 см 730 км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857232"/>
            <a:ext cx="835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Чему соответствует  расстояние на местности</a:t>
            </a:r>
            <a:endParaRPr lang="ru-RU" sz="32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403648" y="2348880"/>
            <a:ext cx="6072230" cy="1588"/>
          </a:xfrm>
          <a:prstGeom prst="straightConnector1">
            <a:avLst/>
          </a:prstGeom>
          <a:ln w="762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755576" y="1772816"/>
            <a:ext cx="526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92080" y="2708920"/>
            <a:ext cx="2736304" cy="6995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300м</a:t>
            </a:r>
            <a:endParaRPr lang="ru-RU" sz="44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1403648" y="4365104"/>
            <a:ext cx="3143272" cy="1588"/>
          </a:xfrm>
          <a:prstGeom prst="straightConnector1">
            <a:avLst/>
          </a:prstGeom>
          <a:ln w="762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755576" y="3717032"/>
            <a:ext cx="5533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92080" y="4365104"/>
            <a:ext cx="2736304" cy="7715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150м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39752" y="5733256"/>
            <a:ext cx="57150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err="1" smtClean="0"/>
              <a:t>Масштаб:в</a:t>
            </a:r>
            <a:r>
              <a:rPr lang="ru-RU" sz="4400" b="1" dirty="0" smtClean="0"/>
              <a:t> 1см 50м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 rot="5400000">
            <a:off x="3046099" y="2282381"/>
            <a:ext cx="29315" cy="2406799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flipH="1">
            <a:off x="4214810" y="1500174"/>
            <a:ext cx="285752" cy="3768000"/>
            <a:chOff x="5277596" y="1714488"/>
            <a:chExt cx="285752" cy="3768000"/>
          </a:xfrm>
        </p:grpSpPr>
        <p:grpSp>
          <p:nvGrpSpPr>
            <p:cNvPr id="11" name="Группа 8"/>
            <p:cNvGrpSpPr/>
            <p:nvPr/>
          </p:nvGrpSpPr>
          <p:grpSpPr>
            <a:xfrm>
              <a:off x="5286380" y="1714488"/>
              <a:ext cx="276968" cy="3768000"/>
              <a:chOff x="5366602" y="1714488"/>
              <a:chExt cx="276968" cy="3768000"/>
            </a:xfrm>
          </p:grpSpPr>
          <p:sp>
            <p:nvSpPr>
              <p:cNvPr id="13" name="Равнобедренный треугольник 12"/>
              <p:cNvSpPr/>
              <p:nvPr/>
            </p:nvSpPr>
            <p:spPr>
              <a:xfrm>
                <a:off x="5366602" y="1714488"/>
                <a:ext cx="267027" cy="1886958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4" name="Равнобедренный треугольник 13"/>
              <p:cNvSpPr/>
              <p:nvPr/>
            </p:nvSpPr>
            <p:spPr>
              <a:xfrm rot="10800000">
                <a:off x="5376543" y="3595530"/>
                <a:ext cx="267027" cy="1886958"/>
              </a:xfrm>
              <a:prstGeom prst="triangl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" name="Овал 11"/>
            <p:cNvSpPr/>
            <p:nvPr/>
          </p:nvSpPr>
          <p:spPr>
            <a:xfrm>
              <a:off x="5277596" y="3482664"/>
              <a:ext cx="276968" cy="23756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5" name="Прямая со стрелкой 14"/>
          <p:cNvCxnSpPr/>
          <p:nvPr/>
        </p:nvCxnSpPr>
        <p:spPr>
          <a:xfrm rot="5400000" flipH="1" flipV="1">
            <a:off x="4283511" y="1935931"/>
            <a:ext cx="1648549" cy="149141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2722283" y="3498242"/>
            <a:ext cx="1632124" cy="164746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7500958" y="2000240"/>
            <a:ext cx="1071570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180°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00958" y="3143248"/>
            <a:ext cx="1071570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270°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00958" y="4500570"/>
            <a:ext cx="1071570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225°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86578" y="5572140"/>
            <a:ext cx="1071570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45°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86380" y="5572140"/>
            <a:ext cx="1071570" cy="7858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360°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47667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600" b="1" dirty="0" smtClean="0"/>
              <a:t>Определите азимут ,предложенных направлений: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0764 C -0.0059 0.01273 -0.01285 0.01643 -0.01858 0.02176 C -0.02066 0.02361 -0.02188 0.02662 -0.02413 0.0287 C -0.03247 0.03727 -0.05035 0.05231 -0.06059 0.05648 C -0.06615 0.06343 -0.07344 0.06805 -0.07899 0.075 C -0.08663 0.08495 -0.09444 0.09329 -0.10451 0.09838 C -0.1059 0.10069 -0.10694 0.10301 -0.10833 0.10532 C -0.1099 0.10787 -0.1125 0.10972 -0.11389 0.11227 C -0.1224 0.12755 -0.11198 0.1169 -0.12309 0.12639 C -0.12951 0.13889 -0.12517 0.13125 -0.1375 0.14722 C -0.13958 0.14954 -0.13993 0.1537 -0.14132 0.15648 C -0.14583 0.16435 -0.15243 0.16968 -0.1599 0.17268 C -0.16719 0.18194 -0.17604 0.1875 -0.18368 0.19606 C -0.19688 0.21111 -0.21007 0.23032 -0.2276 0.23773 C -0.22917 0.23935 -0.23125 0.24074 -0.23281 0.24259 C -0.2349 0.24468 -0.23629 0.24768 -0.23837 0.24954 C -0.25156 0.26111 -0.2658 0.27014 -0.27882 0.28218 C -0.28472 0.28773 -0.29896 0.29375 -0.29896 0.29398 C -0.30434 0.30417 -0.3066 0.30023 -0.31354 0.30764 C -0.32292 0.31736 -0.31528 0.31319 -0.32483 0.3169 C -0.3375 0.32778 -0.34583 0.33055 -0.36129 0.33333 C -0.43333 0.33264 -0.50538 0.33333 -0.57743 0.33102 C -0.57969 0.33102 -0.58108 0.32708 -0.58299 0.32616 C -0.5901 0.32292 -0.59826 0.32384 -0.60504 0.31921 C -0.62326 0.30625 -0.60938 0.31273 -0.62153 0.30764 C -0.62882 0.29375 -0.64375 0.28866 -0.65451 0.27986 C -0.65816 0.27685 -0.66563 0.27037 -0.66563 0.2706 C -0.67014 0.2581 -0.67656 0.24282 -0.68403 0.23333 C -0.68819 0.22199 -0.68993 0.20926 -0.69497 0.19838 C -0.69705 0.19375 -0.70208 0.18449 -0.70208 0.18472 C -0.70451 0.16805 -0.7092 0.15555 -0.71319 0.14005 C -0.71389 0.10926 -0.7099 0.05324 -0.72604 0.02176 C -0.72708 0.01018 -0.72656 -0.00602 -0.73316 -0.01551 " pathEditMode="relative" rAng="0" ptsTypes="ffffffffffffffffffffffffffffffff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" y="1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81 -0.07164 C -0.05972 -0.07257 -0.05642 -0.07211 -0.05486 -0.07465 C -0.05139 -0.08066 -0.05208 -0.08921 -0.05017 -0.09637 C -0.05174 -0.09938 -0.05295 -0.10308 -0.05486 -0.10562 C -0.05694 -0.10816 -0.06042 -0.10885 -0.06181 -0.11186 C -0.06719 -0.12203 -0.06441 -0.1285 -0.07118 -0.13659 C -0.08993 -0.15854 -0.11302 -0.16963 -0.13629 -0.18003 C -0.14913 -0.18581 -0.15799 -0.20199 -0.17118 -0.20777 C -0.17726 -0.21331 -0.18056 -0.21655 -0.1875 -0.22025 C -0.19444 -0.22371 -0.20833 -0.22949 -0.20833 -0.22926 C -0.2349 -0.25306 -0.26667 -0.26577 -0.2967 -0.27918 C -0.30417 -0.28241 -0.31007 -0.29004 -0.31771 -0.29143 C -0.33542 -0.29489 -0.35347 -0.29559 -0.37118 -0.29767 C -0.47188 -0.29536 -0.47083 -0.29975 -0.5316 -0.28842 C -0.54167 -0.28403 -0.55174 -0.27964 -0.56181 -0.27594 C -0.56806 -0.27363 -0.58056 -0.2697 -0.58056 -0.26947 C -0.59462 -0.25745 -0.58038 -0.26785 -0.60608 -0.26046 C -0.62031 -0.2563 -0.63056 -0.24428 -0.64323 -0.23573 C -0.64549 -0.23157 -0.64757 -0.22718 -0.65017 -0.22325 C -0.65451 -0.21678 -0.66129 -0.21262 -0.66424 -0.20476 C -0.6658 -0.2006 -0.66684 -0.19598 -0.66892 -0.19228 C -0.67413 -0.18258 -0.68229 -0.17426 -0.6875 -0.16455 C -0.69653 -0.14768 -0.68663 -0.15438 -0.69913 -0.14907 C -0.70504 -0.13751 -0.70538 -0.1315 -0.71302 -0.1211 C -0.71736 -0.10423 -0.72448 -0.08944 -0.7316 -0.07465 C -0.73646 -0.06448 -0.74566 -0.04368 -0.74566 -0.04345 C -0.74879 -0.02681 -0.75521 -0.01225 -0.76181 0.00254 C -0.76476 0.00901 -0.77118 0.02126 -0.77118 0.02149 C -0.76962 0.07742 -0.77257 0.11301 -0.75017 0.15738 C -0.74861 0.16039 -0.74531 0.16108 -0.74323 0.16362 C -0.73837 0.1694 -0.73403 0.17587 -0.72934 0.18211 C -0.70521 0.21423 -0.74219 0.17888 -0.71771 0.20083 C -0.71319 0.21909 -0.70417 0.22279 -0.69913 0.23781 C -0.68802 0.27109 -0.70035 0.24497 -0.68976 0.26577 C -0.68906 0.26878 -0.68854 0.27201 -0.6875 0.27502 C -0.68629 0.27825 -0.68385 0.28079 -0.68281 0.28426 C -0.68142 0.28911 -0.68194 0.29489 -0.68056 0.29974 C -0.67795 0.30922 -0.67205 0.31846 -0.66892 0.32771 C -0.66701 0.33372 -0.66701 0.34088 -0.66424 0.3462 C -0.6592 0.35613 -0.65556 0.36746 -0.65017 0.37716 C -0.63715 0.4012 -0.64861 0.37231 -0.63854 0.39588 C -0.6276 0.42177 -0.64028 0.39588 -0.62934 0.41738 C -0.62552 0.43332 -0.6184 0.44257 -0.61076 0.45459 C -0.60903 0.45736 -0.60851 0.46175 -0.60608 0.46383 C -0.59983 0.46915 -0.59201 0.4703 -0.58507 0.47331 C -0.58281 0.47423 -0.58038 0.47539 -0.57813 0.47631 C -0.57587 0.47723 -0.57118 0.47931 -0.57118 0.47955 C -0.55486 0.47515 -0.54392 0.47839 -0.53854 0.45759 C -0.51858 0.46637 -0.55156 0.45274 -0.51545 0.46383 C -0.50278 0.46776 -0.49097 0.47654 -0.47813 0.47931 C -0.47118 0.48093 -0.46424 0.48139 -0.45729 0.48255 C -0.45486 0.48347 -0.45243 0.48394 -0.45017 0.48555 C -0.44531 0.48925 -0.44184 0.49803 -0.43629 0.49803 C -0.4316 0.49803 -0.42708 0.49803 -0.4224 0.49803 " pathEditMode="relative" rAng="0" ptsTypes="fffffffffff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" y="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13 -0.01225 C -0.01823 -0.03166 -0.02101 -0.02172 -0.02813 -0.0617 C -0.02934 -0.06887 -0.04028 -0.08921 -0.04201 -0.09267 C -0.05104 -0.1107 -0.05642 -0.12872 -0.06997 -0.14213 C -0.07396 -0.15877 -0.07083 -0.14883 -0.0816 -0.17009 C -0.0875 -0.18165 -0.08958 -0.19575 -0.09549 -0.2073 C -0.10017 -0.21678 -0.10486 -0.22579 -0.10955 -0.23503 C -0.12031 -0.2563 -0.11806 -0.26854 -0.13281 -0.28149 C -0.14375 -0.31823 -0.14931 -0.36122 -0.16771 -0.39288 C -0.17292 -0.4146 -0.18629 -0.43101 -0.19323 -0.45181 C -0.19983 -0.47146 -0.19392 -0.4636 -0.20486 -0.47354 C -0.21163 -0.48671 -0.20747 -0.49018 -0.21875 -0.49503 C -0.22569 -0.50913 -0.23576 -0.5156 -0.2467 -0.52299 C -0.24896 -0.52808 -0.25052 -0.53432 -0.25365 -0.53848 C -0.25608 -0.54171 -0.26007 -0.54241 -0.26302 -0.54472 C -0.27517 -0.55442 -0.28264 -0.56251 -0.29549 -0.56945 C -0.32413 -0.56852 -0.35295 -0.56921 -0.3816 -0.56644 C -0.38507 -0.56621 -0.38767 -0.56205 -0.39097 -0.5602 C -0.39549 -0.55766 -0.40017 -0.55604 -0.40486 -0.55396 C -0.42899 -0.5431 -0.45521 -0.53986 -0.47934 -0.52923 C -0.48767 -0.52554 -0.49896 -0.52207 -0.50712 -0.51675 C -0.5158 -0.51098 -0.52396 -0.50358 -0.53281 -0.49826 C -0.54045 -0.49364 -0.54826 -0.48995 -0.55608 -0.48579 C -0.56059 -0.48324 -0.56997 -0.47955 -0.56997 -0.47931 C -0.58351 -0.45297 -0.56545 -0.48417 -0.5816 -0.4673 C -0.58385 -0.46499 -0.58438 -0.46059 -0.58629 -0.45805 C -0.58958 -0.45366 -0.59879 -0.44811 -0.60243 -0.44557 C -0.61441 -0.422 -0.59809 -0.44973 -0.61649 -0.43332 C -0.61892 -0.43124 -0.61892 -0.42639 -0.62118 -0.42385 C -0.62379 -0.42084 -0.62726 -0.41992 -0.63038 -0.41784 C -0.63767 -0.4079 -0.64653 -0.40259 -0.65365 -0.39288 C -0.66858 -0.37277 -0.6474 -0.39357 -0.66528 -0.3774 C -0.67101 -0.35567 -0.6625 -0.38109 -0.67691 -0.36191 C -0.68507 -0.35105 -0.68559 -0.34296 -0.69097 -0.33117 C -0.69948 -0.31222 -0.70451 -0.30483 -0.70955 -0.28472 C -0.70868 -0.24451 -0.70851 -0.2043 -0.70712 -0.16385 C -0.70642 -0.14421 -0.70035 -0.12341 -0.69549 -0.10515 C -0.68733 -0.07441 -0.68004 -0.04322 -0.67222 -0.01225 C -0.66701 0.00855 -0.66076 0.02797 -0.6467 0.04045 C -0.64097 0.05154 -0.64444 0.04807 -0.63733 0.05293 " pathEditMode="relative" rAng="0" ptsTypes="fffffffffffffffffffffffffffffffffffffffA">
                                      <p:cBhvr>
                                        <p:cTn id="1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" y="-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37 -0.00462 C -0.03368 -0.00763 -0.03281 -0.01063 -0.03211 -0.01387 C -0.03125 -0.01803 -0.03072 -0.02219 -0.02986 -0.02635 C -0.02847 -0.03259 -0.02517 -0.04484 -0.02517 -0.0446 C -0.01371 -0.25006 -0.01927 -0.13451 -0.02743 -0.59603 C -0.02743 -0.59972 -0.03072 -0.60203 -0.03211 -0.60527 C -0.04791 -0.64155 -0.04774 -0.633 -0.08802 -0.633 " pathEditMode="relative" rAng="0" ptsTypes="ffffff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-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913 0.00509 C 0.05712 0.00115 0.05556 -0.00139 0.05799 -0.01158 C 0.06042 -0.03588 0.06302 -0.05487 0.06684 -0.07824 C 0.06875 -0.09051 0.06893 -0.09908 0.07413 -0.10926 C 0.07778 -0.12917 0.07969 -0.1507 0.08663 -0.16875 C 0.09219 -0.21505 0.10816 -0.25834 0.12413 -0.29977 C 0.12587 -0.30903 0.12552 -0.31019 0.12934 -0.31875 C 0.1316 -0.32362 0.13663 -0.33311 0.13663 -0.33287 C 0.13854 -0.34074 0.14219 -0.34653 0.14375 -0.3544 C 0.14861 -0.37824 0.1441 -0.36737 0.15087 -0.38079 C 0.15243 -0.38889 0.15417 -0.39653 0.15625 -0.4044 C 0.15747 -0.42408 0.1599 -0.44005 0.16163 -0.45926 C 0.16094 -0.51088 0.16094 -0.5625 0.15972 -0.61412 C 0.15938 -0.63172 0.14566 -0.65533 0.13837 -0.66875 C 0.1342 -0.67616 0.13212 -0.68542 0.12761 -0.6926 C 0.11858 -0.70695 0.10139 -0.71737 0.08837 -0.72362 C 0.08125 -0.73079 0.07743 -0.73727 0.06875 -0.74028 C 0.05816 -0.75093 0.06406 -0.74537 0.05087 -0.75695 C 0.04566 -0.76158 0.01893 -0.76389 0.01511 -0.76412 C -0.02239 -0.76621 -0.05989 -0.76713 -0.09739 -0.76875 C -0.11111 -0.76806 -0.12482 -0.76829 -0.13837 -0.76644 C -0.16059 -0.76366 -0.17778 -0.74699 -0.19739 -0.73774 C -0.20243 -0.72755 -0.20521 -0.72963 -0.21337 -0.72593 C -0.2151 -0.72431 -0.21719 -0.72315 -0.21875 -0.72107 C -0.22031 -0.71899 -0.22083 -0.71598 -0.22239 -0.71412 C -0.23038 -0.70487 -0.2309 -0.70533 -0.23837 -0.70209 C -0.24357 -0.6919 -0.24948 -0.68357 -0.25451 -0.67362 C -0.26267 -0.64028 -0.26163 -0.62431 -0.26163 -0.58311 " pathEditMode="relative" rAng="0" ptsTypes="fffffffffffffffffffffffffffA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-3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620688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Начертите маршруты движения на плане:</a:t>
            </a:r>
          </a:p>
          <a:p>
            <a:r>
              <a:rPr lang="ru-RU" sz="2800" b="1" dirty="0" smtClean="0"/>
              <a:t>1.От мельницы по </a:t>
            </a:r>
            <a:r>
              <a:rPr lang="ru-RU" sz="2800" b="1" dirty="0" smtClean="0">
                <a:solidFill>
                  <a:srgbClr val="FF0000"/>
                </a:solidFill>
              </a:rPr>
              <a:t>азимуту 315° </a:t>
            </a:r>
            <a:r>
              <a:rPr lang="ru-RU" sz="2800" b="1" dirty="0"/>
              <a:t>3</a:t>
            </a:r>
            <a:r>
              <a:rPr lang="ru-RU" sz="2800" b="1" dirty="0" smtClean="0"/>
              <a:t>50 метров </a:t>
            </a:r>
          </a:p>
          <a:p>
            <a:r>
              <a:rPr lang="ru-RU" sz="2800" b="1" dirty="0" smtClean="0"/>
              <a:t>до родника</a:t>
            </a:r>
          </a:p>
          <a:p>
            <a:r>
              <a:rPr lang="ru-RU" sz="2800" b="1" dirty="0" smtClean="0"/>
              <a:t>2.От мельницы по </a:t>
            </a:r>
            <a:r>
              <a:rPr lang="ru-RU" sz="2800" b="1" dirty="0" smtClean="0">
                <a:solidFill>
                  <a:srgbClr val="FF0000"/>
                </a:solidFill>
              </a:rPr>
              <a:t>азимуту 90° </a:t>
            </a:r>
            <a:r>
              <a:rPr lang="ru-RU" sz="2800" b="1" dirty="0" smtClean="0"/>
              <a:t>200 метров </a:t>
            </a:r>
          </a:p>
          <a:p>
            <a:r>
              <a:rPr lang="ru-RU" sz="2800" b="1" dirty="0" smtClean="0"/>
              <a:t>до обрыва</a:t>
            </a:r>
          </a:p>
          <a:p>
            <a:r>
              <a:rPr lang="ru-RU" sz="2800" b="1" dirty="0" smtClean="0"/>
              <a:t>3.От мельницы по </a:t>
            </a:r>
            <a:r>
              <a:rPr lang="ru-RU" sz="2800" b="1" dirty="0" smtClean="0">
                <a:solidFill>
                  <a:srgbClr val="FF0000"/>
                </a:solidFill>
              </a:rPr>
              <a:t>азимуту 360° </a:t>
            </a:r>
            <a:r>
              <a:rPr lang="ru-RU" sz="2800" b="1" dirty="0" smtClean="0"/>
              <a:t>100 метров</a:t>
            </a:r>
          </a:p>
          <a:p>
            <a:r>
              <a:rPr lang="ru-RU" sz="2800" b="1" dirty="0" smtClean="0"/>
              <a:t> до шоссе с линией электропередач</a:t>
            </a:r>
            <a:br>
              <a:rPr lang="ru-RU" sz="2800" b="1" dirty="0" smtClean="0"/>
            </a:br>
            <a:r>
              <a:rPr lang="ru-RU" sz="2800" b="1" dirty="0" smtClean="0"/>
              <a:t> 4. От мельницы по </a:t>
            </a:r>
            <a:r>
              <a:rPr lang="ru-RU" sz="2800" b="1" dirty="0" smtClean="0">
                <a:solidFill>
                  <a:srgbClr val="FF0000"/>
                </a:solidFill>
              </a:rPr>
              <a:t>азимуту 135°  </a:t>
            </a:r>
            <a:r>
              <a:rPr lang="ru-RU" sz="2800" b="1" dirty="0" smtClean="0"/>
              <a:t>100 метров   </a:t>
            </a:r>
          </a:p>
          <a:p>
            <a:r>
              <a:rPr lang="ru-RU" sz="2800" b="1" dirty="0"/>
              <a:t> </a:t>
            </a:r>
            <a:r>
              <a:rPr lang="ru-RU" sz="2800" b="1" dirty="0" smtClean="0"/>
              <a:t> до озера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57422" y="5572140"/>
            <a:ext cx="43900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Масштаб :в 1 см 50 метров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rot="5400000" flipH="1" flipV="1">
            <a:off x="3333384" y="2939424"/>
            <a:ext cx="2204558" cy="1535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>
            <a:stCxn id="12" idx="2"/>
          </p:cNvCxnSpPr>
          <p:nvPr/>
        </p:nvCxnSpPr>
        <p:spPr>
          <a:xfrm flipH="1" flipV="1">
            <a:off x="1428728" y="857232"/>
            <a:ext cx="2981048" cy="321984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родник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 l="2755" t="20000" r="53146" b="40000"/>
          <a:stretch>
            <a:fillRect/>
          </a:stretch>
        </p:blipFill>
        <p:spPr bwMode="auto">
          <a:xfrm>
            <a:off x="357158" y="642918"/>
            <a:ext cx="1143441" cy="642942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 rot="5400000" flipH="1" flipV="1">
            <a:off x="179357" y="2178835"/>
            <a:ext cx="1356528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8596" y="1357298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С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2708920"/>
            <a:ext cx="559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Ю</a:t>
            </a:r>
          </a:p>
        </p:txBody>
      </p:sp>
      <p:pic>
        <p:nvPicPr>
          <p:cNvPr id="12" name="Picture 6" descr="мельниц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158398"/>
            <a:ext cx="683664" cy="918674"/>
          </a:xfrm>
          <a:prstGeom prst="rect">
            <a:avLst/>
          </a:prstGeom>
          <a:noFill/>
        </p:spPr>
      </p:pic>
      <p:pic>
        <p:nvPicPr>
          <p:cNvPr id="13" name="Picture 6" descr="шоссе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556792"/>
            <a:ext cx="1218955" cy="536167"/>
          </a:xfrm>
          <a:prstGeom prst="rect">
            <a:avLst/>
          </a:prstGeom>
          <a:noFill/>
        </p:spPr>
      </p:pic>
      <p:pic>
        <p:nvPicPr>
          <p:cNvPr id="14" name="Picture 7" descr="овраг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1406"/>
          <a:stretch>
            <a:fillRect/>
          </a:stretch>
        </p:blipFill>
        <p:spPr bwMode="auto">
          <a:xfrm>
            <a:off x="6948264" y="476672"/>
            <a:ext cx="1171735" cy="623562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/>
          <p:nvPr/>
        </p:nvCxnSpPr>
        <p:spPr>
          <a:xfrm flipV="1">
            <a:off x="4427984" y="1124744"/>
            <a:ext cx="2808312" cy="2856380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012160" y="2276872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427984" y="4075484"/>
            <a:ext cx="3857652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3377"/>
          <a:stretch>
            <a:fillRect/>
          </a:stretch>
        </p:blipFill>
        <p:spPr bwMode="auto">
          <a:xfrm rot="16200000">
            <a:off x="7917001" y="3756407"/>
            <a:ext cx="1082593" cy="427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Прямая со стрелкой 19"/>
          <p:cNvCxnSpPr/>
          <p:nvPr/>
        </p:nvCxnSpPr>
        <p:spPr>
          <a:xfrm rot="16200000" flipH="1">
            <a:off x="4359215" y="4145841"/>
            <a:ext cx="2081722" cy="194418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6" descr="озеро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50" y="5715016"/>
            <a:ext cx="1401050" cy="795333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699792" y="4005064"/>
            <a:ext cx="5000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?</a:t>
            </a:r>
            <a:endParaRPr lang="ru-RU" sz="4400" b="1" dirty="0">
              <a:solidFill>
                <a:srgbClr val="FF000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2123728" y="4064097"/>
            <a:ext cx="2221270" cy="12975"/>
          </a:xfrm>
          <a:prstGeom prst="straightConnector1">
            <a:avLst/>
          </a:prstGeom>
          <a:ln w="5715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14" descr="лес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3717032"/>
            <a:ext cx="1118678" cy="719150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2123728" y="4941168"/>
            <a:ext cx="2736304" cy="6995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Запад,200м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940152" y="2924944"/>
            <a:ext cx="2736304" cy="6995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Северо-восток,250м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7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 smtClean="0"/>
              <a:t>Источники информации</a:t>
            </a:r>
            <a:r>
              <a:rPr lang="ru-RU" sz="4800" dirty="0" smtClean="0"/>
              <a:t>.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1484784"/>
            <a:ext cx="7056784" cy="36004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200" i="1" dirty="0" smtClean="0">
                <a:solidFill>
                  <a:schemeClr val="tx1"/>
                </a:solidFill>
                <a:hlinkClick r:id="rId3"/>
              </a:rPr>
              <a:t>http</a:t>
            </a:r>
            <a:r>
              <a:rPr lang="en-US" sz="2200" i="1" dirty="0" smtClean="0">
                <a:solidFill>
                  <a:schemeClr val="tx1"/>
                </a:solidFill>
                <a:hlinkClick r:id="rId3"/>
              </a:rPr>
              <a:t>://dotalis.ru.com/?c=result&amp;query=%</a:t>
            </a:r>
            <a:r>
              <a:rPr lang="en-US" sz="2200" i="1" dirty="0" smtClean="0">
                <a:solidFill>
                  <a:schemeClr val="tx1"/>
                </a:solidFill>
                <a:hlinkClick r:id="rId3"/>
              </a:rPr>
              <a:t>D0%94%D0%B5%D1%82%D1%81%D0%BA%D0%B8%D0%B5%20%D0%BF%D1%80%D0%B5%D0%B7%D0%B5%D0%BD%D1%82%D0%B0%D1%86%D0%B8%D0%B8%20%D0%A2%D0%B5%D0%BC%D1%8B</a:t>
            </a:r>
            <a:r>
              <a:rPr lang="ru-RU" sz="2200" i="1" dirty="0" smtClean="0">
                <a:solidFill>
                  <a:schemeClr val="tx1"/>
                </a:solidFill>
              </a:rPr>
              <a:t>Фон презентации</a:t>
            </a:r>
          </a:p>
          <a:p>
            <a:pPr algn="l"/>
            <a:endParaRPr lang="ru-RU" sz="2200" i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i="1" dirty="0" smtClean="0">
                <a:solidFill>
                  <a:schemeClr val="tx1"/>
                </a:solidFill>
                <a:hlinkClick r:id="rId4"/>
              </a:rPr>
              <a:t>http://</a:t>
            </a:r>
            <a:r>
              <a:rPr lang="en-US" sz="2200" i="1" dirty="0" smtClean="0">
                <a:solidFill>
                  <a:schemeClr val="tx1"/>
                </a:solidFill>
                <a:hlinkClick r:id="rId4"/>
              </a:rPr>
              <a:t>5klass.net/datas/geografija/Geografija-6-klass-masshtab/0008-008-Sostavte-rasskaz-ispolzuja-predstavlennye-uslovnye-znaki.jpg</a:t>
            </a:r>
            <a:r>
              <a:rPr lang="ru-RU" sz="2200" i="1" dirty="0" smtClean="0">
                <a:solidFill>
                  <a:schemeClr val="tx1"/>
                </a:solidFill>
              </a:rPr>
              <a:t> условные знаки</a:t>
            </a:r>
          </a:p>
          <a:p>
            <a:pPr algn="l"/>
            <a:endParaRPr lang="ru-RU" sz="2200" i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i="1" dirty="0" smtClean="0">
                <a:solidFill>
                  <a:schemeClr val="tx1"/>
                </a:solidFill>
                <a:hlinkClick r:id="rId5"/>
              </a:rPr>
              <a:t>http://900igr.net/datai/geografija/Karta-plan/0007-004-2.-</a:t>
            </a:r>
            <a:r>
              <a:rPr lang="en-US" sz="2200" i="1" dirty="0" smtClean="0">
                <a:solidFill>
                  <a:schemeClr val="tx1"/>
                </a:solidFill>
                <a:hlinkClick r:id="rId5"/>
              </a:rPr>
              <a:t>Uslovnye-znaki.png</a:t>
            </a:r>
            <a:r>
              <a:rPr lang="ru-RU" sz="2200" i="1" dirty="0" smtClean="0">
                <a:solidFill>
                  <a:schemeClr val="tx1"/>
                </a:solidFill>
              </a:rPr>
              <a:t> условные знаки</a:t>
            </a:r>
          </a:p>
          <a:p>
            <a:pPr algn="l"/>
            <a:endParaRPr lang="ru-RU" sz="2200" i="1" dirty="0" smtClean="0">
              <a:solidFill>
                <a:schemeClr val="tx1"/>
              </a:solidFill>
            </a:endParaRPr>
          </a:p>
          <a:p>
            <a:endParaRPr lang="ru-RU" sz="2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163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Решение задач по теме  «План и карта» в 6 классе.</vt:lpstr>
      <vt:lpstr>Слайд 2</vt:lpstr>
      <vt:lpstr>Слайд 3</vt:lpstr>
      <vt:lpstr>Слайд 4</vt:lpstr>
      <vt:lpstr>Слайд 5</vt:lpstr>
      <vt:lpstr>Слайд 6</vt:lpstr>
      <vt:lpstr>Слайд 7</vt:lpstr>
      <vt:lpstr>Источники информации.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 «План и карта»</dc:title>
  <dc:creator>Сергей</dc:creator>
  <cp:lastModifiedBy>Сергей</cp:lastModifiedBy>
  <cp:revision>17</cp:revision>
  <dcterms:created xsi:type="dcterms:W3CDTF">2014-07-01T08:11:25Z</dcterms:created>
  <dcterms:modified xsi:type="dcterms:W3CDTF">2014-07-01T10:54:30Z</dcterms:modified>
</cp:coreProperties>
</file>