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6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4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38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053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64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01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56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7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09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327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26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A74F7-7F0B-4268-9109-7AFBBF77BC51}" type="datetimeFigureOut">
              <a:rPr lang="ru-RU" smtClean="0"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6A07-A581-403B-8A3E-4F4CD52226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87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35817" y="2188900"/>
            <a:ext cx="10515600" cy="2247447"/>
          </a:xfrm>
        </p:spPr>
        <p:txBody>
          <a:bodyPr>
            <a:noAutofit/>
          </a:bodyPr>
          <a:lstStyle/>
          <a:p>
            <a:pPr algn="ctr"/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детей </a:t>
            </a:r>
            <a:b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нарушением слуха</a:t>
            </a:r>
            <a:br>
              <a:rPr lang="ru-RU" sz="5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4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68" y="365124"/>
            <a:ext cx="12061371" cy="59485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Международная </a:t>
            </a:r>
            <a:r>
              <a:rPr lang="ru-RU" sz="4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r>
              <a:rPr lang="ru-RU" sz="4000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слуха</a:t>
            </a:r>
            <a:br>
              <a:rPr lang="ru-RU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тугоухости – снижение слуха не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превышает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дБ;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средняя потеря слуха от 40 до 55 дБ;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средняя потеря слуха от 55 до 70 дБ;</a:t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средняя потеря слуха от 70 до 90 дБ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Снижение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 более 90 дБ определяется как глухота.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48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16475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России, условной границей между тугоухостью и глухотой принято считать </a:t>
            </a:r>
            <a:r>
              <a:rPr lang="ru-RU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 дБ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7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6195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Причины стойких нарушений слуха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 встречаются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реже (примерно у 25% детей с недостатками слуха), чем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приобретен­ные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9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62708" y="365125"/>
            <a:ext cx="10791092" cy="6305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врождённых нарушений слуха</a:t>
            </a:r>
            <a:r>
              <a:rPr lang="en-US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Наследственные факторы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Воздей­ствие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развивающийся плод различных вредных факторов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организма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вирусные инфекции (корь, грипп), особенно в случае их возникновения у матери впервые три месяца беременности, внутриутробные интоксикации химическими, лекарственными веществами,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алкоголем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Поражение слухового анализатора вследствие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травмы плода.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312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307" y="365125"/>
            <a:ext cx="11594123" cy="6152906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приобретённых нарушений слуха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Инфекционные заболевания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менингит, корь, скарлатина, паротит (свинка),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пневмония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Воспалительные процессы в области среднего,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внутреннего уха, слухового нерва)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 центрального отдела слухового анализатора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(слуховой области коры головного мозга).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Хронические заболевания носа и носоглотки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Невриты слухового нерва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9829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Отравление лекарственными препаратами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(хи­нин, стрептомицин)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промышленными ядами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(мышьяк, ртуть,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свинец)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7.Длитель­ное воздействие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сильного шума 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вибраций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Травмы головы (родовые, в грудном и преддошкольном возрасте).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7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2761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наружного уха</a:t>
            </a:r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Атрезия наружного слухового прохода (страдает восприятие низких звуков)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Серная пробка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Инородные тела.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87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35378"/>
          </a:xfrm>
        </p:spPr>
        <p:txBody>
          <a:bodyPr>
            <a:normAutofit/>
          </a:bodyPr>
          <a:lstStyle/>
          <a:p>
            <a:r>
              <a:rPr lang="ru-RU" dirty="0" smtClean="0"/>
              <a:t>	</a:t>
            </a:r>
            <a:r>
              <a:rPr lang="ru-RU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барабанной перепонки</a:t>
            </a:r>
            <a:r>
              <a:rPr lang="ru-RU" dirty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(прободения и разрывы с последующих развитием гнойного воспаления среднего уха)</a:t>
            </a:r>
            <a:r>
              <a:rPr lang="en-US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66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9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92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среднего уха</a:t>
            </a:r>
            <a:r>
              <a:rPr lang="en-US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Катар среднего уха (аденоидные разращения в носоглотке)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Острое воспаление среднего уха (острый средний отит)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Хроническое воспаление среднего уха (хронический средний отит)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тосклероз (разрастание костной ткани в области ниши овального окна, пластинка стремечка становится неподвижной).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58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4384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внутреннего уха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Дефекты (врождённые-отсутствие лабиринта или недоразвитие его частей) и повреждения внутреннего уха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Воспаление внутреннего уха (лабиринтит).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00B050"/>
                </a:solidFill>
              </a:rPr>
              <a:t/>
            </a:r>
            <a:br>
              <a:rPr lang="ru-RU" sz="6000" b="1" dirty="0" smtClean="0">
                <a:solidFill>
                  <a:srgbClr val="00B050"/>
                </a:solidFill>
              </a:rPr>
            </a:br>
            <a:r>
              <a:rPr lang="ru-RU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br>
              <a:rPr lang="ru-RU" sz="6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51411" y="1558834"/>
            <a:ext cx="10515600" cy="4983889"/>
          </a:xfrm>
        </p:spPr>
        <p:txBody>
          <a:bodyPr>
            <a:normAutofit lnSpcReduction="1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статистике каждый девятый человек в мире имеет нарушения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более 13 млн. людей с нарушением слуха. Из них более 1,0 млн. дети в возрасте до 18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прогнозам Всемирной организации здравоохранения к 2020 году число людей с нарушением слуха увеличится на 30% и достигнет 9% от общего числа населения</a:t>
            </a:r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4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146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 слухового нерва, проводящих путей и слуховых центров в головном мозге</a:t>
            </a:r>
            <a:r>
              <a:rPr lang="en-US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Неврит слухового нерва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Шумовые поражения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Воздушная контузия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4.Функциональные нарушения слуха (из-за сильных раздражителей (страх, испуг), истерическая глухота у детей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88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7076" y="365125"/>
            <a:ext cx="9536723" cy="60708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нарушений слуха</a:t>
            </a:r>
            <a:r>
              <a:rPr lang="en-US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Кондуктивная тугоухость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Сенсоневральная тугоухость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Слуховая нейропатия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Центральное нарушение слуха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Глухота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2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6719" y="365125"/>
            <a:ext cx="11382103" cy="5565412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отражение действительности в форме звуковых явлений, способность человека (живого организма) воспринимать и  различать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звуки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13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892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Слуховой анализатор </a:t>
            </a:r>
            <a:r>
              <a:rPr lang="ru-RU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имеет 3 отдела</a:t>
            </a:r>
            <a: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Периферический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(рецепторный) отдел (наружное, среднее и внутреннее ухо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редний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(проводниковый) отдел (слуховой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нерв, слуховые пути в головном мозгу)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отдел,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расположенный в височных долях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коры головного мозга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2191999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Силу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или интенсивность, звука измеряют 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децибелах (дБ</a:t>
            </a:r>
            <a: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52656"/>
              </p:ext>
            </p:extLst>
          </p:nvPr>
        </p:nvGraphicFramePr>
        <p:xfrm>
          <a:off x="745724" y="2079722"/>
          <a:ext cx="10768614" cy="3925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973"/>
                <a:gridCol w="2130641"/>
              </a:tblGrid>
              <a:tr h="2040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Шелест листьев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дБ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Обычный шепот (около уха)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25-30 дБ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Речь средней громкости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60-70 дБ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40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Громкая музыка по радио, телевидению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дБ</a:t>
                      </a:r>
                      <a:endParaRPr lang="ru-RU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44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Шум в поезде метро, очень громкая речь (крик)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 дБ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Удары молотка по листу железа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дБ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0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Рев авиационного мотора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дБ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10100" y="29495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4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8733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детей с нарушением слуха</a:t>
            </a:r>
            <a:b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Глухие дети или глухонемые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дети с тотальным (полным) выпадением слуха, который не может быть самостоятельно использован ими для накопления речевого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запаса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08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6902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Позднооглохшие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дети,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потерявшие слух в возрасте дошкольном или школьном и сохранившие речь, сформированную до появления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глухоты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6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366" y="836023"/>
            <a:ext cx="10657114" cy="534706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rgbClr val="FF66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тугоухие) – 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частичной слуховой недо­статочностью, затрудняющей речевое развитие, но сохраняющей возможность самостоятельного накопления речевого запаса при помощи слухового анализатора.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слабослышащим относятся дети с понижением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75 дБ.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09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9303" y="365125"/>
            <a:ext cx="11277600" cy="589633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Определение </a:t>
            </a:r>
            <a: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тугоухости </a:t>
            </a: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	классификации Л.В. Неймана</a:t>
            </a:r>
            <a: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снижение слуха не превышает 50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дБ (восприятие речи разговорной громкости на расстоянии не менее 1м, шёпот у ушной раковины и далее);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средняя потеря слуха от 50 до 70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дБ (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восприятие речи разговорной громкости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расстоянии 0,5-1м, шёпот – нет);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3-я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– потеря слуха превышает 70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дБ (восприятие речи разговорной громкости 0,5м, шёпот – нет).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dirty="0"/>
              <a:t> </a:t>
            </a:r>
            <a:br>
              <a:rPr lang="ru-RU" sz="4800" dirty="0"/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6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</TotalTime>
  <Words>160</Words>
  <Application>Microsoft Office PowerPoint</Application>
  <PresentationFormat>Широкоэкранный</PresentationFormat>
  <Paragraphs>38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Характеристика детей  с нарушением слуха </vt:lpstr>
      <vt:lpstr> Статистика  </vt:lpstr>
      <vt:lpstr>СЛУХ — отражение действительности в форме звуковых явлений, способность человека (живого организма) воспринимать и  различать звуки</vt:lpstr>
      <vt:lpstr>Слуховой анализатор имеет 3 отдела:  Периферический (рецепторный) отдел (наружное, среднее и внутреннее ухо);  Cредний (проводниковый) отдел (слуховой нерв, слуховые пути в головном мозгу);   Центральный отдел, расположенный в височных долях коры головного мозга</vt:lpstr>
      <vt:lpstr> Силу, или интенсивность, звука измеряют  в децибелах (дБ) </vt:lpstr>
      <vt:lpstr>    Классификация детей с нарушением слуха   Глухие дети или глухонемые – это дети с тотальным (полным) выпадением слуха, который не может быть самостоятельно использован ими для накопления речевого запаса     </vt:lpstr>
      <vt:lpstr> Позднооглохшие – это дети, потерявшие слух в возрасте дошкольном или школьном и сохранившие речь, сформированную до появления глухоты</vt:lpstr>
      <vt:lpstr>       Слабослышащие (тугоухие) – дети с частичной слуховой недо­статочностью, затрудняющей речевое развитие, но сохраняющей возможность самостоятельного накопления речевого запаса при помощи слухового анализатора.   К слабослышащим относятся дети с понижением слуха до 75 дБ.       </vt:lpstr>
      <vt:lpstr>      Определение степени тугоухости по  классификации Л.В. Неймана  1-я степень – снижение слуха не превышает 50 дБ (восприятие речи разговорной громкости на расстоянии не менее 1м, шёпот у ушной раковины и далее);  2-я степень – средняя потеря слуха от 50 до 70 дБ (восприятие речи разговорной громкости на расстоянии 0,5-1м, шёпот – нет);  3-я степень – потеря слуха превышает 70 дБ (восприятие речи разговорной громкости 0,5м, шёпот – нет).      </vt:lpstr>
      <vt:lpstr>   Международная классификация нарушений слуха   1-я степень тугоухости – снижение слуха не   превышает 40 дБ;  2-я степень – средняя потеря слуха от 40 до 55 дБ;  3-я степень – средняя потеря слуха от 55 до 70 дБ;  4-я степень – средняя потеря слуха от 70 до 90 дБ.   Снижение слуха более 90 дБ определяется как глухота.    </vt:lpstr>
      <vt:lpstr> В России, условной границей между тугоухостью и глухотой принято считать 85 дБ.</vt:lpstr>
      <vt:lpstr> Причины стойких нарушений слуха   Врожденные нарушения слуха встречаются значительно реже (примерно у 25% детей с недостатками слуха), чем приобретен­ные </vt:lpstr>
      <vt:lpstr>  Причины врождённых нарушений слуха: 1. Наследственные факторы; 2. Воздей­ствие на развивающийся плод различных вредных факторов со стороны организма матери (вирусные инфекции (корь, грипп), особенно в случае их возникновения у матери впервые три месяца беременности, внутриутробные интоксикации химическими, лекарственными веществами, алкоголем); 3. Поражение слухового анализатора вследствие травмы плода.   </vt:lpstr>
      <vt:lpstr> Причины приобретённых нарушений слуха:  1. Инфекционные заболевания  — менингит, корь, скарлатина, паротит (свинка), пневмония; 2. Воспалительные процессы в области среднего, внутреннего уха, слухового нерва); 3. Поражение центрального отдела слухового анализатора (слуховой области коры головного мозга). 4. Хронические заболевания носа и носоглотки; 5. Невриты слухового нерва; </vt:lpstr>
      <vt:lpstr>6. Отравление лекарственными препаратами (хи­нин, стрептомицин) и промышленными ядами (мышьяк, ртуть, свинец); 7.Длитель­ное воздействие очень сильного шума и вибраций; 8. Травмы головы (родовые, в грудном и преддошкольном возрасте). </vt:lpstr>
      <vt:lpstr> Заболевания наружного уха:  1. Атрезия наружного слухового прохода (страдает восприятие низких звуков); 2. Серная пробка; 3. Инородные тела. </vt:lpstr>
      <vt:lpstr> Заболевания барабанной перепонки (прободения и разрывы с последующих развитием гнойного воспаления среднего уха) </vt:lpstr>
      <vt:lpstr>  Заболевания среднего уха:  1. Катар среднего уха (аденоидные разращения в носоглотке); 2. Острое воспаление среднего уха (острый средний отит); 3. Хроническое воспаление среднего уха (хронический средний отит); 4. Отосклероз (разрастание костной ткани в области ниши овального окна, пластинка стремечка становится неподвижной). </vt:lpstr>
      <vt:lpstr> Заболевания внутреннего уха:  1. Дефекты (врождённые-отсутствие лабиринта или недоразвитие его частей) и повреждения внутреннего уха; 2. Воспаление внутреннего уха (лабиринтит). </vt:lpstr>
      <vt:lpstr> Заболевания слухового нерва, проводящих путей и слуховых центров в головном мозге:  1. Неврит слухового нерва; 2. Шумовые поражения; 3. Воздушная контузия; 4.Функциональные нарушения слуха (из-за сильных раздражителей (страх, испуг), истерическая глухота у детей </vt:lpstr>
      <vt:lpstr>Виды нарушений слуха:  1. Кондуктивная тугоухость 2. Сенсоневральная тугоухость 3. Слуховая нейропатия 4. Центральное нарушение слуха 5. Глухота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детей  с нарушением слуха</dc:title>
  <dc:creator>User02</dc:creator>
  <cp:lastModifiedBy>User02</cp:lastModifiedBy>
  <cp:revision>23</cp:revision>
  <dcterms:created xsi:type="dcterms:W3CDTF">2014-10-15T07:34:35Z</dcterms:created>
  <dcterms:modified xsi:type="dcterms:W3CDTF">2014-10-20T06:13:02Z</dcterms:modified>
</cp:coreProperties>
</file>