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7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39F32A-548B-4066-B5F3-CE595BBD6808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8C6E98-1AC0-4917-97CF-7412CBA5CE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819539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От скуки на все руки.</a:t>
            </a:r>
            <a:br>
              <a:rPr lang="ru-RU" sz="8800" dirty="0" smtClean="0">
                <a:solidFill>
                  <a:srgbClr val="FF0000"/>
                </a:solidFill>
              </a:rPr>
            </a:b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r>
              <a:rPr lang="ru-RU" sz="6000" b="1" i="1" u="sng" dirty="0" smtClean="0"/>
              <a:t>9. Измеритель силы</a:t>
            </a:r>
            <a:endParaRPr lang="ru-RU" sz="6000" dirty="0" smtClean="0"/>
          </a:p>
          <a:p>
            <a:r>
              <a:rPr lang="ru-RU" sz="6000" dirty="0" smtClean="0"/>
              <a:t>А) Спидометр</a:t>
            </a:r>
          </a:p>
          <a:p>
            <a:r>
              <a:rPr lang="ru-RU" sz="6000" dirty="0" smtClean="0"/>
              <a:t>Б) Тонометр</a:t>
            </a:r>
          </a:p>
          <a:p>
            <a:r>
              <a:rPr lang="ru-RU" sz="6000" dirty="0" smtClean="0"/>
              <a:t> В) Динамометр. </a:t>
            </a:r>
          </a:p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5400" b="1" i="1" u="sng" dirty="0" smtClean="0"/>
              <a:t>10 Сколько биссектрис имеет треугольник</a:t>
            </a:r>
            <a:endParaRPr lang="ru-RU" sz="5400" dirty="0" smtClean="0"/>
          </a:p>
          <a:p>
            <a:r>
              <a:rPr lang="ru-RU" sz="5400" dirty="0" smtClean="0"/>
              <a:t>А) 9</a:t>
            </a:r>
          </a:p>
          <a:p>
            <a:r>
              <a:rPr lang="ru-RU" sz="5400" dirty="0" smtClean="0"/>
              <a:t> Б) 6</a:t>
            </a:r>
          </a:p>
          <a:p>
            <a:r>
              <a:rPr lang="ru-RU" sz="5400" dirty="0" smtClean="0"/>
              <a:t>В) 3.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000" b="1" i="1" u="sng" dirty="0" smtClean="0"/>
              <a:t>11. Чтобы лучше видеть своё лицо в зеркале, куда надо поместить  лампу  впереди себя или позади себя? </a:t>
            </a:r>
            <a:endParaRPr lang="ru-RU" sz="4000" dirty="0" smtClean="0"/>
          </a:p>
          <a:p>
            <a:r>
              <a:rPr lang="ru-RU" sz="4000" dirty="0" smtClean="0"/>
              <a:t>А) Сзади</a:t>
            </a:r>
          </a:p>
          <a:p>
            <a:r>
              <a:rPr lang="ru-RU" sz="4000" dirty="0" smtClean="0"/>
              <a:t>Б) Впереди.</a:t>
            </a:r>
          </a:p>
          <a:p>
            <a:r>
              <a:rPr lang="ru-RU" sz="4000" dirty="0" smtClean="0"/>
              <a:t>В) Сбоку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r>
              <a:rPr lang="ru-RU" sz="4400" b="1" i="1" u="sng" dirty="0" smtClean="0"/>
              <a:t>12.Кристаллы, используемые в большинстве компьютеров изготавливаются из </a:t>
            </a:r>
            <a:endParaRPr lang="ru-RU" sz="4400" dirty="0" smtClean="0"/>
          </a:p>
          <a:p>
            <a:r>
              <a:rPr lang="ru-RU" sz="4400" dirty="0" smtClean="0"/>
              <a:t>а) меди; </a:t>
            </a:r>
          </a:p>
          <a:p>
            <a:r>
              <a:rPr lang="ru-RU" sz="4400" dirty="0" smtClean="0"/>
              <a:t>б) железа; </a:t>
            </a:r>
          </a:p>
          <a:p>
            <a:r>
              <a:rPr lang="ru-RU" sz="4400" dirty="0" smtClean="0"/>
              <a:t>в) кремния; 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Autofit/>
          </a:bodyPr>
          <a:lstStyle/>
          <a:p>
            <a:r>
              <a:rPr lang="ru-RU" sz="4400" b="1" i="1" u="sng" dirty="0" smtClean="0"/>
              <a:t>13. Слово, которым обозначается эта фигура в переводе с греческого означает « натянутая тетива».</a:t>
            </a:r>
            <a:endParaRPr lang="ru-RU" sz="4400" dirty="0" smtClean="0"/>
          </a:p>
          <a:p>
            <a:r>
              <a:rPr lang="ru-RU" sz="4400" dirty="0" smtClean="0"/>
              <a:t>А) диаметр </a:t>
            </a:r>
          </a:p>
          <a:p>
            <a:r>
              <a:rPr lang="ru-RU" sz="4400" dirty="0" smtClean="0"/>
              <a:t>Б) гипотенуза</a:t>
            </a:r>
          </a:p>
          <a:p>
            <a:r>
              <a:rPr lang="ru-RU" sz="4400" dirty="0" smtClean="0"/>
              <a:t>В) парабола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r>
              <a:rPr lang="ru-RU" sz="4800" b="1" i="1" u="sng" dirty="0" smtClean="0"/>
              <a:t>14. При помощи, какой клавиши вставляется маркер абзаца?</a:t>
            </a:r>
            <a:endParaRPr lang="ru-RU" sz="4800" dirty="0" smtClean="0"/>
          </a:p>
          <a:p>
            <a:r>
              <a:rPr lang="ru-RU" sz="4800" dirty="0" smtClean="0"/>
              <a:t>А) </a:t>
            </a:r>
            <a:r>
              <a:rPr lang="ru-RU" sz="4800" dirty="0" err="1" smtClean="0"/>
              <a:t>Ctrl</a:t>
            </a:r>
            <a:r>
              <a:rPr lang="ru-RU" sz="4800" dirty="0" smtClean="0"/>
              <a:t>;</a:t>
            </a:r>
          </a:p>
          <a:p>
            <a:r>
              <a:rPr lang="ru-RU" sz="4800" dirty="0" smtClean="0"/>
              <a:t>Б) </a:t>
            </a:r>
            <a:r>
              <a:rPr lang="ru-RU" sz="4800" dirty="0" err="1" smtClean="0"/>
              <a:t>Tab</a:t>
            </a:r>
            <a:r>
              <a:rPr lang="ru-RU" sz="4800" dirty="0" smtClean="0"/>
              <a:t>;</a:t>
            </a:r>
          </a:p>
          <a:p>
            <a:r>
              <a:rPr lang="ru-RU" sz="4800" dirty="0" smtClean="0"/>
              <a:t>В) </a:t>
            </a:r>
            <a:r>
              <a:rPr lang="ru-RU" sz="4800" dirty="0" err="1" smtClean="0"/>
              <a:t>Enter</a:t>
            </a:r>
            <a:r>
              <a:rPr lang="ru-RU" sz="4800" dirty="0" smtClean="0"/>
              <a:t>.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i="1" u="sng" dirty="0" smtClean="0"/>
              <a:t>15. Отрезок, соединяющий вершину треугольника с серединой противоположной стороны? </a:t>
            </a:r>
            <a:endParaRPr lang="ru-RU" sz="4800" dirty="0" smtClean="0"/>
          </a:p>
          <a:p>
            <a:r>
              <a:rPr lang="ru-RU" sz="4800" dirty="0" smtClean="0"/>
              <a:t>А) Медиана.</a:t>
            </a:r>
          </a:p>
          <a:p>
            <a:r>
              <a:rPr lang="ru-RU" sz="4800" dirty="0" smtClean="0"/>
              <a:t>Б) Биссектриса</a:t>
            </a:r>
          </a:p>
          <a:p>
            <a:r>
              <a:rPr lang="ru-RU" sz="4800" dirty="0" smtClean="0"/>
              <a:t>В) Высота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r>
              <a:rPr lang="ru-RU" sz="4400" b="1" dirty="0" smtClean="0"/>
              <a:t>16. Это слово переводится как «столик». О чем идёт речь?</a:t>
            </a:r>
            <a:endParaRPr lang="ru-RU" sz="4400" dirty="0" smtClean="0"/>
          </a:p>
          <a:p>
            <a:r>
              <a:rPr lang="ru-RU" sz="4400" dirty="0" smtClean="0"/>
              <a:t>А) Тангенс</a:t>
            </a:r>
          </a:p>
          <a:p>
            <a:r>
              <a:rPr lang="ru-RU" sz="4400" dirty="0" smtClean="0"/>
              <a:t>Б) Трапеция </a:t>
            </a:r>
          </a:p>
          <a:p>
            <a:r>
              <a:rPr lang="ru-RU" sz="4400" dirty="0" smtClean="0"/>
              <a:t>В) Столешница</a:t>
            </a:r>
          </a:p>
          <a:p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1497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Из  слова  </a:t>
            </a:r>
            <a:r>
              <a:rPr lang="ru-RU" sz="4000" b="1" dirty="0" smtClean="0"/>
              <a:t>ФОРМАТИРОВАНИЕ  </a:t>
            </a:r>
            <a:r>
              <a:rPr lang="ru-RU" sz="4000" dirty="0" smtClean="0"/>
              <a:t>составить за 2- 3 минуты как можно больше слов.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/>
              <a:t>КОНКУРС </a:t>
            </a:r>
            <a:br>
              <a:rPr lang="ru-RU" b="0" dirty="0" smtClean="0"/>
            </a:br>
            <a:r>
              <a:rPr lang="ru-RU" b="0" dirty="0" smtClean="0"/>
              <a:t>«Словесный  конструктор»</a:t>
            </a:r>
            <a:endParaRPr lang="ru-RU" b="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Конкурс «Разгадай ребусы»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u="sng" dirty="0" smtClean="0"/>
              <a:t>1 С фамилией какого из древних ученых связано происхождение слова алгоритм:</a:t>
            </a:r>
            <a:endParaRPr lang="ru-RU" sz="4400" dirty="0" smtClean="0"/>
          </a:p>
          <a:p>
            <a:r>
              <a:rPr lang="ru-RU" sz="4400" dirty="0" smtClean="0"/>
              <a:t>А) Аль – Каши</a:t>
            </a:r>
          </a:p>
          <a:p>
            <a:r>
              <a:rPr lang="ru-RU" sz="4400" dirty="0" smtClean="0"/>
              <a:t>Б) Аль – </a:t>
            </a:r>
            <a:r>
              <a:rPr lang="ru-RU" sz="4400" dirty="0" err="1" smtClean="0"/>
              <a:t>Хасами</a:t>
            </a:r>
            <a:endParaRPr lang="ru-RU" sz="4400" dirty="0" smtClean="0"/>
          </a:p>
          <a:p>
            <a:r>
              <a:rPr lang="ru-RU" sz="4400" dirty="0" smtClean="0"/>
              <a:t>В) Аль – Хорезми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Сочинить стихи, используя рифму:</a:t>
            </a:r>
          </a:p>
          <a:p>
            <a:r>
              <a:rPr lang="ru-RU" dirty="0" smtClean="0"/>
              <a:t>Кроссворд</a:t>
            </a:r>
          </a:p>
          <a:p>
            <a:r>
              <a:rPr lang="en-US" dirty="0" smtClean="0"/>
              <a:t>Word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Математика</a:t>
            </a:r>
          </a:p>
          <a:p>
            <a:r>
              <a:rPr lang="ru-RU" dirty="0" smtClean="0"/>
              <a:t>Информатика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Конкурс «Сочинители»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Два велосипедиста едут друг другу навстречу, расстояние между ними 300 км. В начальный момент движения взлетает муха и принимается летать вперед и назад между велосипедистами, пока те не встретятся. Велосипедисты все это время ехали со скоростью 50 км/ч, а муха летала со скоростью 100 км/ч. Какое расстояние пролетела муха? </a:t>
            </a:r>
            <a:br>
              <a:rPr lang="ru-RU" sz="2800" dirty="0" smtClean="0"/>
            </a:br>
            <a:endParaRPr lang="ru-RU" sz="28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 задачу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/>
              <a:t>С</a:t>
            </a:r>
            <a:r>
              <a:rPr lang="ru-RU" sz="4000" dirty="0" smtClean="0"/>
              <a:t>уществует много праздников, продается множество открыток. Сегодня нашим командам предлагается нарисовать открытку в </a:t>
            </a:r>
            <a:r>
              <a:rPr lang="en-US" sz="4000" dirty="0" smtClean="0"/>
              <a:t>Paint</a:t>
            </a:r>
            <a:r>
              <a:rPr lang="ru-RU" sz="4000" dirty="0" smtClean="0"/>
              <a:t>, вставить ее в </a:t>
            </a:r>
            <a:r>
              <a:rPr lang="en-US" sz="4000" dirty="0" smtClean="0"/>
              <a:t>MS Word</a:t>
            </a:r>
            <a:r>
              <a:rPr lang="ru-RU" sz="4000" dirty="0" smtClean="0"/>
              <a:t> и написать слова поздравления к празднику День Компьютера.</a:t>
            </a:r>
          </a:p>
          <a:p>
            <a:r>
              <a:rPr lang="ru-RU" sz="4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r>
              <a:rPr lang="ru-RU" sz="5400" b="1" i="1" u="sng" dirty="0" smtClean="0"/>
              <a:t>2. Кто считается автором самого первого алгоритма:</a:t>
            </a:r>
            <a:endParaRPr lang="ru-RU" sz="5400" dirty="0" smtClean="0"/>
          </a:p>
          <a:p>
            <a:r>
              <a:rPr lang="ru-RU" sz="5400" dirty="0" smtClean="0"/>
              <a:t>А) Герон</a:t>
            </a:r>
          </a:p>
          <a:p>
            <a:r>
              <a:rPr lang="ru-RU" sz="5400" dirty="0" smtClean="0"/>
              <a:t>Б) Евклид</a:t>
            </a:r>
          </a:p>
          <a:p>
            <a:r>
              <a:rPr lang="ru-RU" sz="5400" dirty="0" smtClean="0"/>
              <a:t>В)Пифагор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r>
              <a:rPr lang="ru-RU" sz="4400" b="1" i="1" u="sng" dirty="0" smtClean="0"/>
              <a:t>3. Кого называют первой в истории женщиной – программистом:</a:t>
            </a:r>
            <a:endParaRPr lang="ru-RU" sz="4400" dirty="0" smtClean="0"/>
          </a:p>
          <a:p>
            <a:r>
              <a:rPr lang="ru-RU" sz="4400" dirty="0" smtClean="0"/>
              <a:t>А) Софью Ковалевскую</a:t>
            </a:r>
          </a:p>
          <a:p>
            <a:r>
              <a:rPr lang="ru-RU" sz="4400" dirty="0" smtClean="0"/>
              <a:t>Б) Марию Склодовскую Кюри</a:t>
            </a:r>
          </a:p>
          <a:p>
            <a:r>
              <a:rPr lang="ru-RU" sz="4400" dirty="0" smtClean="0"/>
              <a:t>В) Аду Лавлейс</a:t>
            </a:r>
          </a:p>
          <a:p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i="1" u="sng" dirty="0" smtClean="0"/>
              <a:t>4. Кто является основоположником математической логики:</a:t>
            </a:r>
            <a:endParaRPr lang="ru-RU" sz="5400" dirty="0" smtClean="0"/>
          </a:p>
          <a:p>
            <a:r>
              <a:rPr lang="ru-RU" sz="5400" dirty="0" smtClean="0"/>
              <a:t>А) Исаак Лейбниц</a:t>
            </a:r>
          </a:p>
          <a:p>
            <a:r>
              <a:rPr lang="ru-RU" sz="5400" dirty="0" smtClean="0"/>
              <a:t>Б) Джордж Буль</a:t>
            </a:r>
          </a:p>
          <a:p>
            <a:r>
              <a:rPr lang="ru-RU" sz="5400" dirty="0" smtClean="0"/>
              <a:t>В) Блез Паскаль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5400" b="1" i="1" u="sng" dirty="0" smtClean="0"/>
              <a:t>5. Когда был создан первый арифмометр:</a:t>
            </a:r>
            <a:endParaRPr lang="ru-RU" sz="5400" dirty="0" smtClean="0"/>
          </a:p>
          <a:p>
            <a:r>
              <a:rPr lang="ru-RU" sz="5400" dirty="0" smtClean="0"/>
              <a:t>А) В 19 веке</a:t>
            </a:r>
          </a:p>
          <a:p>
            <a:r>
              <a:rPr lang="ru-RU" sz="5400" dirty="0" smtClean="0"/>
              <a:t>Б) в 20 веке</a:t>
            </a:r>
          </a:p>
          <a:p>
            <a:r>
              <a:rPr lang="ru-RU" sz="5400" dirty="0" smtClean="0"/>
              <a:t>В) </a:t>
            </a:r>
            <a:r>
              <a:rPr lang="ru-RU" sz="5400" dirty="0" err="1" smtClean="0"/>
              <a:t>в</a:t>
            </a:r>
            <a:r>
              <a:rPr lang="ru-RU" sz="5400" dirty="0" smtClean="0"/>
              <a:t> 18 веке</a:t>
            </a:r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fontScale="85000" lnSpcReduction="10000"/>
          </a:bodyPr>
          <a:lstStyle/>
          <a:p>
            <a:r>
              <a:rPr lang="ru-RU" sz="6000" b="1" i="1" u="sng" dirty="0" smtClean="0"/>
              <a:t>6. Сколько поколений ЭВМ принято считать созданными до настоящего времени:</a:t>
            </a:r>
            <a:endParaRPr lang="ru-RU" sz="6000" dirty="0" smtClean="0"/>
          </a:p>
          <a:p>
            <a:r>
              <a:rPr lang="ru-RU" sz="6000" dirty="0" smtClean="0"/>
              <a:t>А) 3</a:t>
            </a:r>
          </a:p>
          <a:p>
            <a:r>
              <a:rPr lang="ru-RU" sz="6000" dirty="0" smtClean="0"/>
              <a:t>Б) 4</a:t>
            </a:r>
          </a:p>
          <a:p>
            <a:r>
              <a:rPr lang="ru-RU" sz="6000" dirty="0" smtClean="0"/>
              <a:t>В) 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r>
              <a:rPr lang="ru-RU" sz="4400" b="1" i="1" u="sng" dirty="0" smtClean="0"/>
              <a:t>7. Как повысить температуру кипения воды? </a:t>
            </a:r>
            <a:endParaRPr lang="ru-RU" sz="4400" dirty="0" smtClean="0"/>
          </a:p>
          <a:p>
            <a:r>
              <a:rPr lang="ru-RU" sz="4400" dirty="0" smtClean="0"/>
              <a:t>А) Добавить в неё соль.</a:t>
            </a:r>
          </a:p>
          <a:p>
            <a:r>
              <a:rPr lang="ru-RU" sz="4400" dirty="0" smtClean="0"/>
              <a:t>Б) Насыпать ложку сахара</a:t>
            </a:r>
          </a:p>
          <a:p>
            <a:r>
              <a:rPr lang="ru-RU" sz="4400" dirty="0" smtClean="0"/>
              <a:t>В) Влить стакан молока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ru-RU" sz="4400" b="1" i="1" u="sng" dirty="0" smtClean="0"/>
              <a:t>8 Назовите устройство, которое является “мозгом” компьютера.</a:t>
            </a:r>
            <a:endParaRPr lang="ru-RU" sz="4400" dirty="0" smtClean="0"/>
          </a:p>
          <a:p>
            <a:r>
              <a:rPr lang="ru-RU" sz="4400" dirty="0" smtClean="0"/>
              <a:t>А) Дисковод</a:t>
            </a:r>
          </a:p>
          <a:p>
            <a:r>
              <a:rPr lang="ru-RU" sz="4400" dirty="0" smtClean="0"/>
              <a:t>Б) Процессор</a:t>
            </a:r>
          </a:p>
          <a:p>
            <a:r>
              <a:rPr lang="ru-RU" sz="4400" dirty="0" smtClean="0"/>
              <a:t>В) Системная плата</a:t>
            </a:r>
          </a:p>
          <a:p>
            <a:r>
              <a:rPr lang="ru-RU" sz="4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412</Words>
  <Application>Microsoft Office PowerPoint</Application>
  <PresentationFormat>Экран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От скуки на все руки.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КОНКУРС  «Словесный  конструктор»</vt:lpstr>
      <vt:lpstr>Конкурс «Разгадай ребусы»</vt:lpstr>
      <vt:lpstr>Конкурс «Сочинители»</vt:lpstr>
      <vt:lpstr>Реши задачу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скуки на все руки. </dc:title>
  <dc:creator>Олег</dc:creator>
  <cp:lastModifiedBy>Олег</cp:lastModifiedBy>
  <cp:revision>4</cp:revision>
  <dcterms:created xsi:type="dcterms:W3CDTF">2012-02-13T09:12:25Z</dcterms:created>
  <dcterms:modified xsi:type="dcterms:W3CDTF">2012-02-13T09:47:57Z</dcterms:modified>
</cp:coreProperties>
</file>